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8" r:id="rId2"/>
    <p:sldId id="260" r:id="rId3"/>
    <p:sldId id="272" r:id="rId4"/>
    <p:sldId id="266" r:id="rId5"/>
    <p:sldId id="288" r:id="rId6"/>
    <p:sldId id="291" r:id="rId7"/>
    <p:sldId id="314" r:id="rId8"/>
    <p:sldId id="281" r:id="rId9"/>
    <p:sldId id="315" r:id="rId10"/>
    <p:sldId id="304" r:id="rId11"/>
    <p:sldId id="302" r:id="rId12"/>
    <p:sldId id="265" r:id="rId13"/>
    <p:sldId id="300" r:id="rId14"/>
    <p:sldId id="263" r:id="rId15"/>
    <p:sldId id="2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E58"/>
    <a:srgbClr val="3D8AF7"/>
    <a:srgbClr val="F9C00F"/>
    <a:srgbClr val="092074"/>
    <a:srgbClr val="EC5A29"/>
    <a:srgbClr val="275E30"/>
    <a:srgbClr val="EB3323"/>
    <a:srgbClr val="FF5D04"/>
    <a:srgbClr val="3E88F8"/>
    <a:srgbClr val="3E8C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91" autoAdjust="0"/>
    <p:restoredTop sz="89474" autoAdjust="0"/>
  </p:normalViewPr>
  <p:slideViewPr>
    <p:cSldViewPr snapToGrid="0">
      <p:cViewPr varScale="1">
        <p:scale>
          <a:sx n="102" d="100"/>
          <a:sy n="102" d="100"/>
        </p:scale>
        <p:origin x="144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3078-083E-9945-9BD5-80C76A6F292C}"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8FD92-6E09-FB43-89BA-41F6C47E3829}" type="slidenum">
              <a:rPr lang="en-US" smtClean="0"/>
              <a:t>‹#›</a:t>
            </a:fld>
            <a:endParaRPr lang="en-US"/>
          </a:p>
        </p:txBody>
      </p:sp>
    </p:spTree>
    <p:extLst>
      <p:ext uri="{BB962C8B-B14F-4D97-AF65-F5344CB8AC3E}">
        <p14:creationId xmlns:p14="http://schemas.microsoft.com/office/powerpoint/2010/main" val="41925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https://www.youtube.com/watch?v=hRiWgx4sHGg</a:t>
            </a:r>
          </a:p>
        </p:txBody>
      </p:sp>
      <p:sp>
        <p:nvSpPr>
          <p:cNvPr id="4" name="Slide Number Placeholder 3"/>
          <p:cNvSpPr>
            <a:spLocks noGrp="1"/>
          </p:cNvSpPr>
          <p:nvPr>
            <p:ph type="sldNum" sz="quarter" idx="5"/>
          </p:nvPr>
        </p:nvSpPr>
        <p:spPr/>
        <p:txBody>
          <a:bodyPr/>
          <a:lstStyle/>
          <a:p>
            <a:fld id="{8A58FD92-6E09-FB43-89BA-41F6C47E3829}" type="slidenum">
              <a:rPr lang="en-US" smtClean="0"/>
              <a:t>5</a:t>
            </a:fld>
            <a:endParaRPr lang="en-US"/>
          </a:p>
        </p:txBody>
      </p:sp>
    </p:spTree>
    <p:extLst>
      <p:ext uri="{BB962C8B-B14F-4D97-AF65-F5344CB8AC3E}">
        <p14:creationId xmlns:p14="http://schemas.microsoft.com/office/powerpoint/2010/main" val="333817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75739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9854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8" name="Picture Placeholder 4">
            <a:extLst>
              <a:ext uri="{FF2B5EF4-FFF2-40B4-BE49-F238E27FC236}">
                <a16:creationId xmlns:a16="http://schemas.microsoft.com/office/drawing/2014/main" id="{0A7BF0C7-1645-4F1D-94A1-E06491D7F1CA}"/>
              </a:ext>
            </a:extLst>
          </p:cNvPr>
          <p:cNvSpPr>
            <a:spLocks noGrp="1"/>
          </p:cNvSpPr>
          <p:nvPr>
            <p:ph type="pic" sz="quarter" idx="18"/>
          </p:nvPr>
        </p:nvSpPr>
        <p:spPr>
          <a:xfrm>
            <a:off x="4403750" y="1004623"/>
            <a:ext cx="3384500" cy="484875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279093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0920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27" name="Graphic 38">
            <a:extLst>
              <a:ext uri="{FF2B5EF4-FFF2-40B4-BE49-F238E27FC236}">
                <a16:creationId xmlns:a16="http://schemas.microsoft.com/office/drawing/2014/main" id="{622E240D-F61D-4CC9-B27D-0DC2DCA69BF2}"/>
              </a:ext>
            </a:extLst>
          </p:cNvPr>
          <p:cNvGrpSpPr/>
          <p:nvPr userDrawn="1"/>
        </p:nvGrpSpPr>
        <p:grpSpPr>
          <a:xfrm>
            <a:off x="263494" y="1384663"/>
            <a:ext cx="1099511" cy="609915"/>
            <a:chOff x="6495821" y="1090764"/>
            <a:chExt cx="1407277" cy="780637"/>
          </a:xfrm>
        </p:grpSpPr>
        <p:sp>
          <p:nvSpPr>
            <p:cNvPr id="28" name="Graphic 38">
              <a:extLst>
                <a:ext uri="{FF2B5EF4-FFF2-40B4-BE49-F238E27FC236}">
                  <a16:creationId xmlns:a16="http://schemas.microsoft.com/office/drawing/2014/main" id="{F640B033-7028-4BB7-9D04-DB20FBA553F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7215C6D1-0B43-467F-B3FB-069419C0172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5193E7-75AD-4360-B1B8-1244BD7EF1E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4F1476C5-4C66-471A-A14B-EE2A2D72B86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0E29462-FF16-4E43-A678-A3F97454986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299567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5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05" name="Freeform: Shape 404">
            <a:extLst>
              <a:ext uri="{FF2B5EF4-FFF2-40B4-BE49-F238E27FC236}">
                <a16:creationId xmlns:a16="http://schemas.microsoft.com/office/drawing/2014/main" id="{2D7D492F-E1ED-49AD-968D-9AFC6BA4D30E}"/>
              </a:ext>
            </a:extLst>
          </p:cNvPr>
          <p:cNvSpPr/>
          <p:nvPr userDrawn="1"/>
        </p:nvSpPr>
        <p:spPr>
          <a:xfrm rot="5400000">
            <a:off x="6344195" y="1010194"/>
            <a:ext cx="6858000" cy="4837611"/>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6" name="Picture Placeholder 405">
            <a:extLst>
              <a:ext uri="{FF2B5EF4-FFF2-40B4-BE49-F238E27FC236}">
                <a16:creationId xmlns:a16="http://schemas.microsoft.com/office/drawing/2014/main" id="{AAB79F0D-1A6B-445E-BAB2-667737FB4FF2}"/>
              </a:ext>
            </a:extLst>
          </p:cNvPr>
          <p:cNvSpPr>
            <a:spLocks noGrp="1"/>
          </p:cNvSpPr>
          <p:nvPr>
            <p:ph type="pic" sz="quarter" idx="14"/>
          </p:nvPr>
        </p:nvSpPr>
        <p:spPr>
          <a:xfrm>
            <a:off x="9054737" y="235130"/>
            <a:ext cx="2886891" cy="2886891"/>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7" name="Picture Placeholder 406">
            <a:extLst>
              <a:ext uri="{FF2B5EF4-FFF2-40B4-BE49-F238E27FC236}">
                <a16:creationId xmlns:a16="http://schemas.microsoft.com/office/drawing/2014/main" id="{F9F80CD7-0CC9-4477-A85B-139914FDEEC0}"/>
              </a:ext>
            </a:extLst>
          </p:cNvPr>
          <p:cNvSpPr>
            <a:spLocks noGrp="1"/>
          </p:cNvSpPr>
          <p:nvPr>
            <p:ph type="pic" sz="quarter" idx="15"/>
          </p:nvPr>
        </p:nvSpPr>
        <p:spPr>
          <a:xfrm>
            <a:off x="6368142" y="130628"/>
            <a:ext cx="1972494" cy="197249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8" name="Picture Placeholder 407">
            <a:extLst>
              <a:ext uri="{FF2B5EF4-FFF2-40B4-BE49-F238E27FC236}">
                <a16:creationId xmlns:a16="http://schemas.microsoft.com/office/drawing/2014/main" id="{7E9DC1D6-2321-484D-8F41-619C6DDE08D3}"/>
              </a:ext>
            </a:extLst>
          </p:cNvPr>
          <p:cNvSpPr>
            <a:spLocks noGrp="1"/>
          </p:cNvSpPr>
          <p:nvPr>
            <p:ph type="pic" sz="quarter" idx="16"/>
          </p:nvPr>
        </p:nvSpPr>
        <p:spPr>
          <a:xfrm>
            <a:off x="6714309" y="3122020"/>
            <a:ext cx="2090055" cy="2090055"/>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9" name="Picture Placeholder 408">
            <a:extLst>
              <a:ext uri="{FF2B5EF4-FFF2-40B4-BE49-F238E27FC236}">
                <a16:creationId xmlns:a16="http://schemas.microsoft.com/office/drawing/2014/main" id="{F4B2F634-0736-42D3-BD48-80E4772DF2CF}"/>
              </a:ext>
            </a:extLst>
          </p:cNvPr>
          <p:cNvSpPr>
            <a:spLocks noGrp="1"/>
          </p:cNvSpPr>
          <p:nvPr>
            <p:ph type="pic" sz="quarter" idx="17"/>
          </p:nvPr>
        </p:nvSpPr>
        <p:spPr>
          <a:xfrm>
            <a:off x="9235442" y="3912322"/>
            <a:ext cx="2599506" cy="2599506"/>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3F64D89-975C-4538-8ED1-B4912654AF91}"/>
              </a:ext>
            </a:extLst>
          </p:cNvPr>
          <p:cNvSpPr/>
          <p:nvPr userDrawn="1"/>
        </p:nvSpPr>
        <p:spPr>
          <a:xfrm rot="10800000">
            <a:off x="7510627" y="2269864"/>
            <a:ext cx="4681372" cy="460264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rgbClr val="3D8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Tree>
    <p:extLst>
      <p:ext uri="{BB962C8B-B14F-4D97-AF65-F5344CB8AC3E}">
        <p14:creationId xmlns:p14="http://schemas.microsoft.com/office/powerpoint/2010/main" val="1585184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710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rgbClr val="09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7662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76" name="Freeform: Shape 2275">
            <a:extLst>
              <a:ext uri="{FF2B5EF4-FFF2-40B4-BE49-F238E27FC236}">
                <a16:creationId xmlns:a16="http://schemas.microsoft.com/office/drawing/2014/main" id="{571AE392-E94F-4FCA-9705-E30426DEDAFF}"/>
              </a:ext>
            </a:extLst>
          </p:cNvPr>
          <p:cNvSpPr/>
          <p:nvPr userDrawn="1"/>
        </p:nvSpPr>
        <p:spPr>
          <a:xfrm>
            <a:off x="-779272"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73" name="Picture Placeholder 2272">
            <a:extLst>
              <a:ext uri="{FF2B5EF4-FFF2-40B4-BE49-F238E27FC236}">
                <a16:creationId xmlns:a16="http://schemas.microsoft.com/office/drawing/2014/main" id="{ACFF49C6-CFA5-480F-8DC3-1909982C3ABA}"/>
              </a:ext>
            </a:extLst>
          </p:cNvPr>
          <p:cNvSpPr>
            <a:spLocks noGrp="1"/>
          </p:cNvSpPr>
          <p:nvPr>
            <p:ph type="pic" sz="quarter" idx="14"/>
          </p:nvPr>
        </p:nvSpPr>
        <p:spPr>
          <a:xfrm>
            <a:off x="1988457" y="870854"/>
            <a:ext cx="3657600" cy="511628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7172269"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7548028"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55" name="Freeform: Shape 3">
            <a:extLst>
              <a:ext uri="{FF2B5EF4-FFF2-40B4-BE49-F238E27FC236}">
                <a16:creationId xmlns:a16="http://schemas.microsoft.com/office/drawing/2014/main" id="{F7BCDF90-86E8-0DF6-542D-87F7A198F18B}"/>
              </a:ext>
            </a:extLst>
          </p:cNvPr>
          <p:cNvSpPr>
            <a:spLocks/>
          </p:cNvSpPr>
          <p:nvPr userDrawn="1"/>
        </p:nvSpPr>
        <p:spPr>
          <a:xfrm>
            <a:off x="722026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739834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 name="Freeform: Shape 3">
            <a:extLst>
              <a:ext uri="{FF2B5EF4-FFF2-40B4-BE49-F238E27FC236}">
                <a16:creationId xmlns:a16="http://schemas.microsoft.com/office/drawing/2014/main" id="{3ACF4D62-23A6-6243-E881-F6BB7A3635E1}"/>
              </a:ext>
            </a:extLst>
          </p:cNvPr>
          <p:cNvSpPr>
            <a:spLocks/>
          </p:cNvSpPr>
          <p:nvPr userDrawn="1"/>
        </p:nvSpPr>
        <p:spPr>
          <a:xfrm>
            <a:off x="129952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53">
            <a:extLst>
              <a:ext uri="{FF2B5EF4-FFF2-40B4-BE49-F238E27FC236}">
                <a16:creationId xmlns:a16="http://schemas.microsoft.com/office/drawing/2014/main" id="{C8E35D59-493A-3D9C-2BF7-6EC25EEB89E2}"/>
              </a:ext>
            </a:extLst>
          </p:cNvPr>
          <p:cNvSpPr>
            <a:spLocks noGrp="1"/>
          </p:cNvSpPr>
          <p:nvPr>
            <p:ph type="pic" sz="quarter" idx="15"/>
          </p:nvPr>
        </p:nvSpPr>
        <p:spPr>
          <a:xfrm>
            <a:off x="148903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1602777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90"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34.xml"/><Relationship Id="rId7" Type="http://schemas.openxmlformats.org/officeDocument/2006/relationships/image" Target="../media/image11.png"/><Relationship Id="rId2" Type="http://schemas.openxmlformats.org/officeDocument/2006/relationships/video" Target="https://www.youtube.com/embed/hRiWgx4sHGg" TargetMode="External"/><Relationship Id="rId1" Type="http://schemas.openxmlformats.org/officeDocument/2006/relationships/video" Target="https://youtu.be/hRiWgx4sHGg" TargetMode="Externa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529" y="4788850"/>
            <a:ext cx="1933344" cy="1933344"/>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132995" y="6307326"/>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10997011" y="5992997"/>
            <a:ext cx="526233" cy="534913"/>
            <a:chOff x="3867783" y="1582991"/>
            <a:chExt cx="526233" cy="534913"/>
          </a:xfrm>
          <a:solidFill>
            <a:schemeClr val="bg1"/>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4" name="Graphic 38">
            <a:extLst>
              <a:ext uri="{FF2B5EF4-FFF2-40B4-BE49-F238E27FC236}">
                <a16:creationId xmlns:a16="http://schemas.microsoft.com/office/drawing/2014/main" id="{9B7B4C6E-78B9-9DB4-B1DE-5DF08C8054ED}"/>
              </a:ext>
            </a:extLst>
          </p:cNvPr>
          <p:cNvGrpSpPr/>
          <p:nvPr/>
        </p:nvGrpSpPr>
        <p:grpSpPr>
          <a:xfrm>
            <a:off x="11327946" y="2608718"/>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9995131" y="109209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892839" y="2074229"/>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69AE58"/>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7" name="TextBox 6">
            <a:extLst>
              <a:ext uri="{FF2B5EF4-FFF2-40B4-BE49-F238E27FC236}">
                <a16:creationId xmlns:a16="http://schemas.microsoft.com/office/drawing/2014/main" id="{F49E00D1-2161-ACFC-6144-C64E0A66EB58}"/>
              </a:ext>
            </a:extLst>
          </p:cNvPr>
          <p:cNvSpPr txBox="1"/>
          <p:nvPr/>
        </p:nvSpPr>
        <p:spPr>
          <a:xfrm>
            <a:off x="1764584" y="1921257"/>
            <a:ext cx="8239387" cy="1323439"/>
          </a:xfrm>
          <a:prstGeom prst="rect">
            <a:avLst/>
          </a:prstGeom>
          <a:noFill/>
        </p:spPr>
        <p:txBody>
          <a:bodyPr wrap="square" rtlCol="0">
            <a:spAutoFit/>
          </a:bodyPr>
          <a:lstStyle/>
          <a:p>
            <a:pPr algn="ctr"/>
            <a:r>
              <a:rPr lang="en-US" sz="8000" b="1" dirty="0">
                <a:solidFill>
                  <a:srgbClr val="3D8AF7"/>
                </a:solidFill>
                <a:latin typeface="Poppins" pitchFamily="2" charset="77"/>
                <a:cs typeface="Poppins" pitchFamily="2" charset="77"/>
              </a:rPr>
              <a:t>About Identity</a:t>
            </a:r>
          </a:p>
        </p:txBody>
      </p:sp>
      <p:grpSp>
        <p:nvGrpSpPr>
          <p:cNvPr id="19" name="Graphic 38">
            <a:extLst>
              <a:ext uri="{FF2B5EF4-FFF2-40B4-BE49-F238E27FC236}">
                <a16:creationId xmlns:a16="http://schemas.microsoft.com/office/drawing/2014/main" id="{7A326ADD-745E-1466-1C2A-03C0EDA3F71F}"/>
              </a:ext>
            </a:extLst>
          </p:cNvPr>
          <p:cNvGrpSpPr/>
          <p:nvPr/>
        </p:nvGrpSpPr>
        <p:grpSpPr>
          <a:xfrm>
            <a:off x="2288905" y="3464836"/>
            <a:ext cx="1407277" cy="780637"/>
            <a:chOff x="6495821" y="1090764"/>
            <a:chExt cx="1407277" cy="780637"/>
          </a:xfrm>
        </p:grpSpPr>
        <p:sp>
          <p:nvSpPr>
            <p:cNvPr id="20" name="Graphic 38">
              <a:extLst>
                <a:ext uri="{FF2B5EF4-FFF2-40B4-BE49-F238E27FC236}">
                  <a16:creationId xmlns:a16="http://schemas.microsoft.com/office/drawing/2014/main" id="{33725375-F8AC-5D12-45CA-7BC943BED3E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0B13E79D-24CC-DFE9-53AA-849D712776D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5A3442B-90E2-48DF-D256-EAA41DFB4BC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BB4E2AA-E998-F346-E922-6A9D73AC4195}"/>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85163DA-046E-4E5D-DECE-F84E98E7084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8F81B794-F11C-23A6-FD87-2A6DF5E5CEFD}"/>
              </a:ext>
            </a:extLst>
          </p:cNvPr>
          <p:cNvSpPr/>
          <p:nvPr/>
        </p:nvSpPr>
        <p:spPr>
          <a:xfrm>
            <a:off x="11063465" y="299384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245D2306-B94B-97C9-25F6-BB556B60197F}"/>
              </a:ext>
            </a:extLst>
          </p:cNvPr>
          <p:cNvGrpSpPr/>
          <p:nvPr/>
        </p:nvGrpSpPr>
        <p:grpSpPr>
          <a:xfrm>
            <a:off x="1070930" y="4480526"/>
            <a:ext cx="641221" cy="534951"/>
            <a:chOff x="2853315" y="2121546"/>
            <a:chExt cx="641221" cy="534951"/>
          </a:xfrm>
          <a:solidFill>
            <a:schemeClr val="accent3"/>
          </a:solidFill>
        </p:grpSpPr>
        <p:sp>
          <p:nvSpPr>
            <p:cNvPr id="28" name="Graphic 38">
              <a:extLst>
                <a:ext uri="{FF2B5EF4-FFF2-40B4-BE49-F238E27FC236}">
                  <a16:creationId xmlns:a16="http://schemas.microsoft.com/office/drawing/2014/main" id="{E39AA34D-30D3-B4B2-65EE-974069141CC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9EAC5B3-E39C-54FE-2058-04ADCB4E476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B5AD10-D074-12DB-18D7-1A0141AB361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A7A9D0E-886F-3E5F-27C7-25FE0D27F20A}"/>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9A2D081-5BF3-80E7-6315-813BC8ADB83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E0D5920-B1B9-0F2C-52AB-590511BF891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9297690-3F7C-BF7B-ACC5-B6E8D2446F0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F380CCC-1AF0-F5A6-27B8-D17FA0F57D8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54AB6CC0-FD0B-F985-37B2-70E1AA6E357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07649BAC-CEDA-C819-C450-9FD1A233770C}"/>
              </a:ext>
            </a:extLst>
          </p:cNvPr>
          <p:cNvSpPr/>
          <p:nvPr/>
        </p:nvSpPr>
        <p:spPr>
          <a:xfrm>
            <a:off x="9113853" y="446561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70" name="Graphic 38">
            <a:extLst>
              <a:ext uri="{FF2B5EF4-FFF2-40B4-BE49-F238E27FC236}">
                <a16:creationId xmlns:a16="http://schemas.microsoft.com/office/drawing/2014/main" id="{733F01B4-FC91-1AA2-4CDE-EE3106562748}"/>
              </a:ext>
            </a:extLst>
          </p:cNvPr>
          <p:cNvGrpSpPr/>
          <p:nvPr/>
        </p:nvGrpSpPr>
        <p:grpSpPr>
          <a:xfrm>
            <a:off x="3443188" y="5824624"/>
            <a:ext cx="336664" cy="336745"/>
            <a:chOff x="9342265" y="2571740"/>
            <a:chExt cx="336664" cy="336745"/>
          </a:xfrm>
        </p:grpSpPr>
        <p:sp>
          <p:nvSpPr>
            <p:cNvPr id="71" name="Graphic 38">
              <a:extLst>
                <a:ext uri="{FF2B5EF4-FFF2-40B4-BE49-F238E27FC236}">
                  <a16:creationId xmlns:a16="http://schemas.microsoft.com/office/drawing/2014/main" id="{5B982C22-8D79-2991-D8A7-05C645D3FFA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006A524E-82B6-DE3A-213D-B9238D54D7B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74" name="TextBox 73">
            <a:extLst>
              <a:ext uri="{FF2B5EF4-FFF2-40B4-BE49-F238E27FC236}">
                <a16:creationId xmlns:a16="http://schemas.microsoft.com/office/drawing/2014/main" id="{4A90A954-0847-670E-147A-B1F45E6DC6AB}"/>
              </a:ext>
            </a:extLst>
          </p:cNvPr>
          <p:cNvSpPr txBox="1"/>
          <p:nvPr/>
        </p:nvSpPr>
        <p:spPr>
          <a:xfrm>
            <a:off x="2761481" y="950017"/>
            <a:ext cx="5911703" cy="1323439"/>
          </a:xfrm>
          <a:prstGeom prst="rect">
            <a:avLst/>
          </a:prstGeom>
          <a:noFill/>
        </p:spPr>
        <p:txBody>
          <a:bodyPr wrap="square" rtlCol="0">
            <a:spAutoFit/>
          </a:bodyPr>
          <a:lstStyle/>
          <a:p>
            <a:pPr algn="ctr"/>
            <a:r>
              <a:rPr lang="en-US" sz="8000" b="1" dirty="0">
                <a:solidFill>
                  <a:srgbClr val="092074"/>
                </a:solidFill>
                <a:latin typeface="Poppins" pitchFamily="2" charset="77"/>
                <a:cs typeface="Poppins" pitchFamily="2" charset="77"/>
              </a:rPr>
              <a:t>To Learn</a:t>
            </a:r>
          </a:p>
        </p:txBody>
      </p:sp>
      <p:pic>
        <p:nvPicPr>
          <p:cNvPr id="98" name="Picture 97">
            <a:extLst>
              <a:ext uri="{FF2B5EF4-FFF2-40B4-BE49-F238E27FC236}">
                <a16:creationId xmlns:a16="http://schemas.microsoft.com/office/drawing/2014/main" id="{022850A0-EE4C-6B2B-3339-312C32F3C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935" y="3112151"/>
            <a:ext cx="3565027" cy="3629378"/>
          </a:xfrm>
          <a:prstGeom prst="rect">
            <a:avLst/>
          </a:prstGeom>
        </p:spPr>
      </p:pic>
      <p:sp>
        <p:nvSpPr>
          <p:cNvPr id="105" name="Freeform 12">
            <a:extLst>
              <a:ext uri="{FF2B5EF4-FFF2-40B4-BE49-F238E27FC236}">
                <a16:creationId xmlns:a16="http://schemas.microsoft.com/office/drawing/2014/main" id="{78484379-D85A-8A8E-39C0-1A3748CA5DB1}"/>
              </a:ext>
            </a:extLst>
          </p:cNvPr>
          <p:cNvSpPr/>
          <p:nvPr/>
        </p:nvSpPr>
        <p:spPr>
          <a:xfrm>
            <a:off x="301419" y="235131"/>
            <a:ext cx="4318665" cy="592978"/>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537029" y="806341"/>
            <a:ext cx="7162579" cy="1631216"/>
          </a:xfrm>
          <a:prstGeom prst="rect">
            <a:avLst/>
          </a:prstGeom>
          <a:noFill/>
        </p:spPr>
        <p:txBody>
          <a:bodyPr wrap="square" rtlCol="0">
            <a:spAutoFit/>
          </a:bodyPr>
          <a:lstStyle/>
          <a:p>
            <a:r>
              <a:rPr lang="en-US" sz="5000" b="1" dirty="0">
                <a:solidFill>
                  <a:srgbClr val="092074"/>
                </a:solidFill>
                <a:latin typeface="Poppins" pitchFamily="2" charset="77"/>
                <a:cs typeface="Poppins SemiBold" panose="00000700000000000000" pitchFamily="2" charset="0"/>
              </a:rPr>
              <a:t>Our Identities Make us Unique!</a:t>
            </a:r>
            <a:endParaRPr lang="en-GB" sz="5000" b="1" dirty="0">
              <a:solidFill>
                <a:srgbClr val="092074"/>
              </a:solidFill>
              <a:latin typeface="Poppins" pitchFamily="2" charset="77"/>
              <a:cs typeface="Poppins SemiBold" panose="00000700000000000000" pitchFamily="2" charset="0"/>
            </a:endParaRPr>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6553988" y="428153"/>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0987" y="-26119"/>
            <a:ext cx="1254436" cy="1254436"/>
          </a:xfrm>
          <a:prstGeom prst="rect">
            <a:avLst/>
          </a:prstGeom>
        </p:spPr>
      </p:pic>
      <p:sp>
        <p:nvSpPr>
          <p:cNvPr id="4" name="Rectangle 3">
            <a:extLst>
              <a:ext uri="{FF2B5EF4-FFF2-40B4-BE49-F238E27FC236}">
                <a16:creationId xmlns:a16="http://schemas.microsoft.com/office/drawing/2014/main" id="{96B52119-3896-1A51-2526-A552A526013B}"/>
              </a:ext>
            </a:extLst>
          </p:cNvPr>
          <p:cNvSpPr/>
          <p:nvPr/>
        </p:nvSpPr>
        <p:spPr>
          <a:xfrm>
            <a:off x="338376" y="2492445"/>
            <a:ext cx="6585975" cy="3553793"/>
          </a:xfrm>
          <a:prstGeom prst="rect">
            <a:avLst/>
          </a:prstGeom>
        </p:spPr>
        <p:txBody>
          <a:bodyPr wrap="square">
            <a:spAutoFit/>
          </a:bodyPr>
          <a:lstStyle/>
          <a:p>
            <a:pPr marL="350838" indent="-284163">
              <a:lnSpc>
                <a:spcPct val="130000"/>
              </a:lnSpc>
              <a:spcBef>
                <a:spcPts val="500"/>
              </a:spcBef>
              <a:buClr>
                <a:schemeClr val="accent3"/>
              </a:buClr>
              <a:buFont typeface="Wingdings 2" panose="05020102010507070707" pitchFamily="18" charset="2"/>
              <a:buChar char=""/>
            </a:pPr>
            <a:r>
              <a:rPr lang="en-GB" sz="2400" dirty="0">
                <a:solidFill>
                  <a:schemeClr val="accent2"/>
                </a:solidFill>
                <a:latin typeface="Poppins SemiBold" panose="00000700000000000000" pitchFamily="2" charset="0"/>
                <a:cs typeface="Poppins SemiBold" panose="00000700000000000000" pitchFamily="2" charset="0"/>
              </a:rPr>
              <a:t>It is OK to notice other people's identities.</a:t>
            </a:r>
          </a:p>
          <a:p>
            <a:pPr marL="350838" indent="-284163">
              <a:lnSpc>
                <a:spcPct val="130000"/>
              </a:lnSpc>
              <a:spcBef>
                <a:spcPts val="500"/>
              </a:spcBef>
              <a:buClr>
                <a:schemeClr val="accent3"/>
              </a:buClr>
              <a:buFont typeface="Wingdings 2" panose="05020102010507070707" pitchFamily="18" charset="2"/>
              <a:buChar char=""/>
            </a:pPr>
            <a:r>
              <a:rPr lang="en-GB" sz="2400" dirty="0">
                <a:solidFill>
                  <a:schemeClr val="accent2"/>
                </a:solidFill>
                <a:latin typeface="Poppins SemiBold" panose="00000700000000000000" pitchFamily="2" charset="0"/>
                <a:cs typeface="Poppins SemiBold" panose="00000700000000000000" pitchFamily="2" charset="0"/>
              </a:rPr>
              <a:t>It is GREAT to celebrate the similarities and differences between people.  </a:t>
            </a:r>
          </a:p>
          <a:p>
            <a:pPr marL="350838" indent="-284163">
              <a:lnSpc>
                <a:spcPct val="130000"/>
              </a:lnSpc>
              <a:spcBef>
                <a:spcPts val="500"/>
              </a:spcBef>
              <a:buClr>
                <a:schemeClr val="accent3"/>
              </a:buClr>
              <a:buFont typeface="Wingdings 2" panose="05020102010507070707" pitchFamily="18" charset="2"/>
              <a:buChar char=""/>
            </a:pPr>
            <a:r>
              <a:rPr lang="en-GB" sz="2400" dirty="0">
                <a:solidFill>
                  <a:schemeClr val="accent2"/>
                </a:solidFill>
                <a:latin typeface="Poppins SemiBold" panose="00000700000000000000" pitchFamily="2" charset="0"/>
                <a:cs typeface="Poppins SemiBold" panose="00000700000000000000" pitchFamily="2" charset="0"/>
              </a:rPr>
              <a:t>It is not ok to leave someone out or treat someone different because of their identity.  </a:t>
            </a:r>
          </a:p>
        </p:txBody>
      </p:sp>
      <p:pic>
        <p:nvPicPr>
          <p:cNvPr id="12" name="Picture Placeholder 11">
            <a:extLst>
              <a:ext uri="{FF2B5EF4-FFF2-40B4-BE49-F238E27FC236}">
                <a16:creationId xmlns:a16="http://schemas.microsoft.com/office/drawing/2014/main" id="{B522D29E-FF36-CE96-D731-F8EF595D79B8}"/>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687" r="16687"/>
          <a:stretch>
            <a:fillRect/>
          </a:stretch>
        </p:blipFill>
        <p:spPr/>
      </p:pic>
      <p:grpSp>
        <p:nvGrpSpPr>
          <p:cNvPr id="13" name="Graphic 38">
            <a:extLst>
              <a:ext uri="{FF2B5EF4-FFF2-40B4-BE49-F238E27FC236}">
                <a16:creationId xmlns:a16="http://schemas.microsoft.com/office/drawing/2014/main" id="{5692D0A1-BC8A-9491-9C05-7317B15D99E4}"/>
              </a:ext>
            </a:extLst>
          </p:cNvPr>
          <p:cNvGrpSpPr/>
          <p:nvPr/>
        </p:nvGrpSpPr>
        <p:grpSpPr>
          <a:xfrm>
            <a:off x="9444037" y="426637"/>
            <a:ext cx="526233" cy="534913"/>
            <a:chOff x="3867783" y="1582991"/>
            <a:chExt cx="526233" cy="534913"/>
          </a:xfrm>
          <a:solidFill>
            <a:schemeClr val="accent4"/>
          </a:solidFill>
        </p:grpSpPr>
        <p:sp>
          <p:nvSpPr>
            <p:cNvPr id="14" name="Graphic 38">
              <a:extLst>
                <a:ext uri="{FF2B5EF4-FFF2-40B4-BE49-F238E27FC236}">
                  <a16:creationId xmlns:a16="http://schemas.microsoft.com/office/drawing/2014/main" id="{1D4A7BC9-A3BC-E992-C3EA-FA3516E7948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0248F61-E867-D306-C958-7E522D392F4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B8992A3-F8D1-DBAB-0D43-5991E64CD48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1EDDF319-F78A-EDD3-7FDD-F6B302C72F4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AA2544C-9FD1-EF1D-F9EC-094650734C8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A1FE2AC-91D5-19EB-277C-656D5D3BB65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235C1BD6-4BBB-67EC-444C-EEEABD328C7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F69F349-3123-0C1D-CE7D-FC71B4CE91C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C3232415-0888-3123-E071-8BBB0DAC4A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D19DE44B-FEE9-42D0-1312-3E7E6AEAFF89}"/>
              </a:ext>
            </a:extLst>
          </p:cNvPr>
          <p:cNvSpPr/>
          <p:nvPr/>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56" name="Graphic 38">
            <a:extLst>
              <a:ext uri="{FF2B5EF4-FFF2-40B4-BE49-F238E27FC236}">
                <a16:creationId xmlns:a16="http://schemas.microsoft.com/office/drawing/2014/main" id="{D70CC164-4C91-DFCD-7F7B-9319A8ECD904}"/>
              </a:ext>
            </a:extLst>
          </p:cNvPr>
          <p:cNvGrpSpPr/>
          <p:nvPr/>
        </p:nvGrpSpPr>
        <p:grpSpPr>
          <a:xfrm>
            <a:off x="11280889" y="1982534"/>
            <a:ext cx="641221" cy="534951"/>
            <a:chOff x="2853315" y="2121546"/>
            <a:chExt cx="641221" cy="534951"/>
          </a:xfrm>
          <a:solidFill>
            <a:schemeClr val="accent2"/>
          </a:solidFill>
        </p:grpSpPr>
        <p:sp>
          <p:nvSpPr>
            <p:cNvPr id="57" name="Graphic 38">
              <a:extLst>
                <a:ext uri="{FF2B5EF4-FFF2-40B4-BE49-F238E27FC236}">
                  <a16:creationId xmlns:a16="http://schemas.microsoft.com/office/drawing/2014/main" id="{DB505088-5EA6-A6E9-6514-F579ED17CEE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3E89DAD6-1965-E11C-5072-913F8B98407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4DD2FD1-1083-5A26-887D-A6FD7564A04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92939CC2-A457-0770-B629-009412B608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CB43670D-1D19-7F64-24A1-B4D8FAB1C3C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01D7E345-3724-3363-5536-C77F4AFD268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E897E165-B9BF-1762-6F13-6D9EF889648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2493B7CA-E2D6-6653-DAD4-7B8EC98AE73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88ED1CBE-A10A-F104-B205-38D7B933F31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6" name="Graphic 38">
            <a:extLst>
              <a:ext uri="{FF2B5EF4-FFF2-40B4-BE49-F238E27FC236}">
                <a16:creationId xmlns:a16="http://schemas.microsoft.com/office/drawing/2014/main" id="{8B0E84EE-889A-EA52-8414-920B9F918CCA}"/>
              </a:ext>
            </a:extLst>
          </p:cNvPr>
          <p:cNvGrpSpPr/>
          <p:nvPr/>
        </p:nvGrpSpPr>
        <p:grpSpPr>
          <a:xfrm>
            <a:off x="11280889" y="5505711"/>
            <a:ext cx="336664" cy="336745"/>
            <a:chOff x="9342265" y="2571740"/>
            <a:chExt cx="336664" cy="336745"/>
          </a:xfrm>
        </p:grpSpPr>
        <p:sp>
          <p:nvSpPr>
            <p:cNvPr id="67" name="Graphic 38">
              <a:extLst>
                <a:ext uri="{FF2B5EF4-FFF2-40B4-BE49-F238E27FC236}">
                  <a16:creationId xmlns:a16="http://schemas.microsoft.com/office/drawing/2014/main" id="{CCBCC5F0-6755-D13A-336B-D0D312E50EF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9260C6C9-50F5-988F-A5AA-EEFCF52F9E4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E7C69A9D-EDB9-E396-5074-740E7582BDE2}"/>
              </a:ext>
            </a:extLst>
          </p:cNvPr>
          <p:cNvSpPr/>
          <p:nvPr/>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71" name="Group 70">
            <a:extLst>
              <a:ext uri="{FF2B5EF4-FFF2-40B4-BE49-F238E27FC236}">
                <a16:creationId xmlns:a16="http://schemas.microsoft.com/office/drawing/2014/main" id="{FDEF5196-4601-9E5E-5D30-9168F5CCCAC0}"/>
              </a:ext>
            </a:extLst>
          </p:cNvPr>
          <p:cNvGrpSpPr/>
          <p:nvPr/>
        </p:nvGrpSpPr>
        <p:grpSpPr>
          <a:xfrm>
            <a:off x="132995" y="6307326"/>
            <a:ext cx="2860654" cy="433629"/>
            <a:chOff x="6288775" y="3899192"/>
            <a:chExt cx="3101560" cy="467970"/>
          </a:xfrm>
          <a:effectLst/>
        </p:grpSpPr>
        <p:sp>
          <p:nvSpPr>
            <p:cNvPr id="72" name="Rectangle: Rounded Corners 25">
              <a:extLst>
                <a:ext uri="{FF2B5EF4-FFF2-40B4-BE49-F238E27FC236}">
                  <a16:creationId xmlns:a16="http://schemas.microsoft.com/office/drawing/2014/main" id="{8C4AF987-B5BF-30E1-CA1D-AFDD4B6846AD}"/>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3" name="TextBox 72">
              <a:extLst>
                <a:ext uri="{FF2B5EF4-FFF2-40B4-BE49-F238E27FC236}">
                  <a16:creationId xmlns:a16="http://schemas.microsoft.com/office/drawing/2014/main" id="{C33AF97B-5F48-2F93-4DB2-FCA4A6558E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463187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1970314" y="1906880"/>
            <a:ext cx="8711278" cy="1815882"/>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In the video, Snail couldn't get under the fence.</a:t>
            </a:r>
          </a:p>
          <a:p>
            <a:endParaRPr lang="en-US" sz="2800" dirty="0">
              <a:solidFill>
                <a:srgbClr val="092074"/>
              </a:solidFill>
              <a:latin typeface="Poppins SemiBold" panose="00000700000000000000" pitchFamily="2" charset="0"/>
              <a:cs typeface="Poppins SemiBold" panose="00000700000000000000" pitchFamily="2" charset="0"/>
            </a:endParaRPr>
          </a:p>
          <a:p>
            <a:r>
              <a:rPr lang="en-US" sz="2800" dirty="0">
                <a:solidFill>
                  <a:srgbClr val="092074"/>
                </a:solidFill>
                <a:latin typeface="Poppins SemiBold" panose="00000700000000000000" pitchFamily="2" charset="0"/>
                <a:cs typeface="Poppins SemiBold" panose="00000700000000000000" pitchFamily="2" charset="0"/>
              </a:rPr>
              <a:t>Caterpillar could have left Snail behind, but didn't. </a:t>
            </a:r>
            <a:endParaRPr lang="en-ID" sz="2800" dirty="0">
              <a:solidFill>
                <a:srgbClr val="09207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2905874" y="4211745"/>
            <a:ext cx="6227878" cy="523220"/>
          </a:xfrm>
          <a:prstGeom prst="rect">
            <a:avLst/>
          </a:prstGeom>
          <a:noFill/>
        </p:spPr>
        <p:txBody>
          <a:bodyPr wrap="square" rtlCol="0">
            <a:spAutoFit/>
          </a:bodyPr>
          <a:lstStyle/>
          <a:p>
            <a:r>
              <a:rPr lang="en-US" sz="2800" b="1" dirty="0">
                <a:solidFill>
                  <a:schemeClr val="accent1"/>
                </a:solidFill>
                <a:latin typeface="Poppins SemiBold" panose="00000700000000000000" pitchFamily="2" charset="0"/>
                <a:cs typeface="Poppins SemiBold" panose="00000700000000000000" pitchFamily="2" charset="0"/>
              </a:rPr>
              <a:t>What ended up happening?</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7125435" y="517573"/>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236986" y="820804"/>
            <a:ext cx="4502757"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Discussion</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4" name="Graphic 38">
            <a:extLst>
              <a:ext uri="{FF2B5EF4-FFF2-40B4-BE49-F238E27FC236}">
                <a16:creationId xmlns:a16="http://schemas.microsoft.com/office/drawing/2014/main" id="{8ACFF4C4-8534-02D3-2730-CE0EB7F6703B}"/>
              </a:ext>
            </a:extLst>
          </p:cNvPr>
          <p:cNvGrpSpPr/>
          <p:nvPr/>
        </p:nvGrpSpPr>
        <p:grpSpPr>
          <a:xfrm>
            <a:off x="5656880" y="5973868"/>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86F9681F-26BE-2A19-3A5D-67590F50E5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1E0F3F83-6872-E102-FE4B-0C41512678C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5582B5DA-A64E-16C0-0179-0BC48D7F971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0C7CF55-5171-3DE0-C73E-180E41DCED7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7CA43E94-AA7B-663A-17D9-4247533783B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FE6EEDE-2FBB-37C5-DAF7-A9B79A0635F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DD6A44C5-9372-0B30-DE9B-56950430692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D85AC34-24E9-E67C-D7B1-9E47AC202BE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F1B1FDE-9D6B-74A1-8F1B-17DE30D7806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2FCC6F50-85EE-D225-3BA0-5F4299ABE877}"/>
              </a:ext>
            </a:extLst>
          </p:cNvPr>
          <p:cNvSpPr/>
          <p:nvPr/>
        </p:nvSpPr>
        <p:spPr>
          <a:xfrm>
            <a:off x="655003" y="532366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5970FC-2D32-D500-56C1-1231E6EB4B85}"/>
              </a:ext>
            </a:extLst>
          </p:cNvPr>
          <p:cNvSpPr/>
          <p:nvPr/>
        </p:nvSpPr>
        <p:spPr>
          <a:xfrm>
            <a:off x="3944025" y="575986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415CE5BB-F81D-B54F-053A-4351827E6D56}"/>
              </a:ext>
            </a:extLst>
          </p:cNvPr>
          <p:cNvGrpSpPr/>
          <p:nvPr/>
        </p:nvGrpSpPr>
        <p:grpSpPr>
          <a:xfrm flipH="1">
            <a:off x="10411487" y="654282"/>
            <a:ext cx="796949" cy="442079"/>
            <a:chOff x="6495821" y="1090764"/>
            <a:chExt cx="1407277" cy="780637"/>
          </a:xfrm>
        </p:grpSpPr>
        <p:sp>
          <p:nvSpPr>
            <p:cNvPr id="28" name="Graphic 38">
              <a:extLst>
                <a:ext uri="{FF2B5EF4-FFF2-40B4-BE49-F238E27FC236}">
                  <a16:creationId xmlns:a16="http://schemas.microsoft.com/office/drawing/2014/main" id="{221AB9BA-E965-DBF0-CD04-A37FF6F077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C23FB240-4EC9-B49E-8738-8D3DB882F89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A062494-D4B9-EC9C-87FA-6961EBCD4F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CC9064BD-E0FA-8193-C5EC-578695CF02C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D373AB06-328A-7B28-12E6-D66D8FCCD08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CD249D0D-B4C7-F4F7-ABB5-C384E4405B36}"/>
              </a:ext>
            </a:extLst>
          </p:cNvPr>
          <p:cNvGrpSpPr/>
          <p:nvPr/>
        </p:nvGrpSpPr>
        <p:grpSpPr>
          <a:xfrm>
            <a:off x="11569244" y="4147261"/>
            <a:ext cx="336664" cy="336745"/>
            <a:chOff x="9342265" y="2571740"/>
            <a:chExt cx="336664" cy="336745"/>
          </a:xfrm>
        </p:grpSpPr>
        <p:sp>
          <p:nvSpPr>
            <p:cNvPr id="39" name="Graphic 38">
              <a:extLst>
                <a:ext uri="{FF2B5EF4-FFF2-40B4-BE49-F238E27FC236}">
                  <a16:creationId xmlns:a16="http://schemas.microsoft.com/office/drawing/2014/main" id="{251ACCE4-C9A0-1DA4-0451-DBB6C79DB67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ED4B77-1047-C515-B5F1-847B00F9129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6E92E6CE-BA96-E34C-23B4-5404ADF3DC83}"/>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49" name="Graphic 48" descr="Help with solid fill">
            <a:extLst>
              <a:ext uri="{FF2B5EF4-FFF2-40B4-BE49-F238E27FC236}">
                <a16:creationId xmlns:a16="http://schemas.microsoft.com/office/drawing/2014/main" id="{28BCBEB7-13BC-ECE0-9522-97F72C61DD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33356" y="4000919"/>
            <a:ext cx="914400" cy="914400"/>
          </a:xfrm>
          <a:prstGeom prst="rect">
            <a:avLst/>
          </a:prstGeom>
        </p:spPr>
      </p:pic>
      <p:pic>
        <p:nvPicPr>
          <p:cNvPr id="2" name="Picture 1">
            <a:extLst>
              <a:ext uri="{FF2B5EF4-FFF2-40B4-BE49-F238E27FC236}">
                <a16:creationId xmlns:a16="http://schemas.microsoft.com/office/drawing/2014/main" id="{237EA550-CBE0-9602-9555-C16513CF4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61461" y="3438222"/>
            <a:ext cx="2090035" cy="2804429"/>
          </a:xfrm>
          <a:prstGeom prst="rect">
            <a:avLst/>
          </a:prstGeom>
        </p:spPr>
      </p:pic>
      <p:grpSp>
        <p:nvGrpSpPr>
          <p:cNvPr id="11" name="Group 10">
            <a:extLst>
              <a:ext uri="{FF2B5EF4-FFF2-40B4-BE49-F238E27FC236}">
                <a16:creationId xmlns:a16="http://schemas.microsoft.com/office/drawing/2014/main" id="{0F398D52-E5CF-70B7-B46A-42116FF9C603}"/>
              </a:ext>
            </a:extLst>
          </p:cNvPr>
          <p:cNvGrpSpPr/>
          <p:nvPr/>
        </p:nvGrpSpPr>
        <p:grpSpPr>
          <a:xfrm>
            <a:off x="132995" y="6307326"/>
            <a:ext cx="2860654" cy="433629"/>
            <a:chOff x="6288775" y="3899192"/>
            <a:chExt cx="3101560" cy="467970"/>
          </a:xfrm>
          <a:effectLst/>
        </p:grpSpPr>
        <p:sp>
          <p:nvSpPr>
            <p:cNvPr id="16" name="Rectangle: Rounded Corners 25">
              <a:extLst>
                <a:ext uri="{FF2B5EF4-FFF2-40B4-BE49-F238E27FC236}">
                  <a16:creationId xmlns:a16="http://schemas.microsoft.com/office/drawing/2014/main" id="{FA2BC8B4-445C-6683-8C8E-87539F9EA624}"/>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7" name="TextBox 16">
              <a:extLst>
                <a:ext uri="{FF2B5EF4-FFF2-40B4-BE49-F238E27FC236}">
                  <a16:creationId xmlns:a16="http://schemas.microsoft.com/office/drawing/2014/main" id="{25924932-A100-833A-32DB-FE489E47CF2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649218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627F6E7-FB75-4099-9C09-D3C24338C95B}"/>
              </a:ext>
            </a:extLst>
          </p:cNvPr>
          <p:cNvSpPr txBox="1"/>
          <p:nvPr/>
        </p:nvSpPr>
        <p:spPr>
          <a:xfrm>
            <a:off x="1817952" y="708502"/>
            <a:ext cx="8745893" cy="1631216"/>
          </a:xfrm>
          <a:prstGeom prst="rect">
            <a:avLst/>
          </a:prstGeom>
          <a:noFill/>
        </p:spPr>
        <p:txBody>
          <a:bodyPr wrap="square" rtlCol="0">
            <a:spAutoFit/>
          </a:bodyPr>
          <a:lstStyle/>
          <a:p>
            <a:pPr algn="ctr"/>
            <a:r>
              <a:rPr lang="en-US" sz="5000" b="1" dirty="0">
                <a:solidFill>
                  <a:srgbClr val="F9C00F"/>
                </a:solidFill>
                <a:latin typeface="Poppins" pitchFamily="2" charset="77"/>
                <a:ea typeface="Roboto Medium" panose="02000000000000000000" pitchFamily="2" charset="0"/>
                <a:cs typeface="Poppins" pitchFamily="2" charset="77"/>
              </a:rPr>
              <a:t>Acknowledge Identities &amp; Problem Solve</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0299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9822012" y="288256"/>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4" name="Group 3">
            <a:extLst>
              <a:ext uri="{FF2B5EF4-FFF2-40B4-BE49-F238E27FC236}">
                <a16:creationId xmlns:a16="http://schemas.microsoft.com/office/drawing/2014/main" id="{C4F8FE5A-7032-D3B1-44EF-7FCB9739A8CA}"/>
              </a:ext>
            </a:extLst>
          </p:cNvPr>
          <p:cNvGrpSpPr/>
          <p:nvPr/>
        </p:nvGrpSpPr>
        <p:grpSpPr>
          <a:xfrm>
            <a:off x="89451" y="6329098"/>
            <a:ext cx="2860654" cy="433629"/>
            <a:chOff x="6288775" y="3899192"/>
            <a:chExt cx="3101560" cy="467970"/>
          </a:xfrm>
          <a:effectLst/>
        </p:grpSpPr>
        <p:sp>
          <p:nvSpPr>
            <p:cNvPr id="5" name="Rectangle: Rounded Corners 25">
              <a:extLst>
                <a:ext uri="{FF2B5EF4-FFF2-40B4-BE49-F238E27FC236}">
                  <a16:creationId xmlns:a16="http://schemas.microsoft.com/office/drawing/2014/main" id="{F72C969B-24C0-062D-776F-1C76CDF6F6CE}"/>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 name="TextBox 5">
              <a:extLst>
                <a:ext uri="{FF2B5EF4-FFF2-40B4-BE49-F238E27FC236}">
                  <a16:creationId xmlns:a16="http://schemas.microsoft.com/office/drawing/2014/main" id="{AB7FFA87-E440-71FC-8B0F-126E2023C10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9" name="Rectangle: Rounded Corners 29">
            <a:extLst>
              <a:ext uri="{FF2B5EF4-FFF2-40B4-BE49-F238E27FC236}">
                <a16:creationId xmlns:a16="http://schemas.microsoft.com/office/drawing/2014/main" id="{0AAFEA0F-5C59-8F6C-E2C1-735F3FE4F023}"/>
              </a:ext>
            </a:extLst>
          </p:cNvPr>
          <p:cNvSpPr/>
          <p:nvPr/>
        </p:nvSpPr>
        <p:spPr>
          <a:xfrm>
            <a:off x="914399" y="3059875"/>
            <a:ext cx="10220903" cy="2064074"/>
          </a:xfrm>
          <a:prstGeom prst="roundRect">
            <a:avLst>
              <a:gd name="adj" fmla="val 50000"/>
            </a:avLst>
          </a:prstGeom>
          <a:solidFill>
            <a:srgbClr val="69AE58"/>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EE58BC0D-2077-3A9C-24A8-53AEA1088213}"/>
              </a:ext>
            </a:extLst>
          </p:cNvPr>
          <p:cNvSpPr txBox="1"/>
          <p:nvPr/>
        </p:nvSpPr>
        <p:spPr>
          <a:xfrm>
            <a:off x="1710963" y="3229280"/>
            <a:ext cx="8627775" cy="1692771"/>
          </a:xfrm>
          <a:prstGeom prst="rect">
            <a:avLst/>
          </a:prstGeom>
          <a:noFill/>
        </p:spPr>
        <p:txBody>
          <a:bodyPr wrap="square" rtlCol="0">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Once Caterpillar acknowledged that Snail's identity made it harder to Snail to go under the fence, Caterpillar and Snail worked together to overcome the barriers and problem solve.</a:t>
            </a:r>
          </a:p>
        </p:txBody>
      </p:sp>
      <p:sp>
        <p:nvSpPr>
          <p:cNvPr id="26" name="Graphic 38">
            <a:extLst>
              <a:ext uri="{FF2B5EF4-FFF2-40B4-BE49-F238E27FC236}">
                <a16:creationId xmlns:a16="http://schemas.microsoft.com/office/drawing/2014/main" id="{5B06C583-CDEF-35EA-8682-4FBF03561D85}"/>
              </a:ext>
            </a:extLst>
          </p:cNvPr>
          <p:cNvSpPr/>
          <p:nvPr/>
        </p:nvSpPr>
        <p:spPr>
          <a:xfrm>
            <a:off x="3887981"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9E240818-15A8-5D21-A831-B3BB5B2ABDD6}"/>
              </a:ext>
            </a:extLst>
          </p:cNvPr>
          <p:cNvGrpSpPr/>
          <p:nvPr/>
        </p:nvGrpSpPr>
        <p:grpSpPr>
          <a:xfrm>
            <a:off x="9940583" y="5906702"/>
            <a:ext cx="526233" cy="534913"/>
            <a:chOff x="3867783" y="1582991"/>
            <a:chExt cx="526233" cy="534913"/>
          </a:xfrm>
          <a:solidFill>
            <a:schemeClr val="accent4"/>
          </a:solidFill>
        </p:grpSpPr>
        <p:sp>
          <p:nvSpPr>
            <p:cNvPr id="28" name="Graphic 38">
              <a:extLst>
                <a:ext uri="{FF2B5EF4-FFF2-40B4-BE49-F238E27FC236}">
                  <a16:creationId xmlns:a16="http://schemas.microsoft.com/office/drawing/2014/main" id="{8541FF59-DF42-5BA0-5CF8-94ECCD9BAC6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F3C46B8A-8569-E176-7D04-50D8F2F7DFC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6462F283-8B35-7CEA-9424-406ADBACBF5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0D854AA-2EE9-317E-FA23-90DB06DC8DC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E94C8392-3C73-9925-7E7A-F73893D2D42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BC66792-71F6-B15D-E89F-AC40DC15A58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E72EC10E-D156-6FAA-3B0D-DFB138C69B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FFAF25E-32DA-1B8A-E37C-0FBE03AB4891}"/>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DD94DBB-5CAB-ACBE-FB9C-EF4868F0CF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0" name="Graphic 38">
            <a:extLst>
              <a:ext uri="{FF2B5EF4-FFF2-40B4-BE49-F238E27FC236}">
                <a16:creationId xmlns:a16="http://schemas.microsoft.com/office/drawing/2014/main" id="{AF40BAB4-EFC1-A772-8D7E-A4B09FB90193}"/>
              </a:ext>
            </a:extLst>
          </p:cNvPr>
          <p:cNvGrpSpPr/>
          <p:nvPr/>
        </p:nvGrpSpPr>
        <p:grpSpPr>
          <a:xfrm>
            <a:off x="6781680" y="5739895"/>
            <a:ext cx="1407277" cy="780637"/>
            <a:chOff x="6495821" y="1090764"/>
            <a:chExt cx="1407277" cy="780637"/>
          </a:xfrm>
        </p:grpSpPr>
        <p:sp>
          <p:nvSpPr>
            <p:cNvPr id="41" name="Graphic 38">
              <a:extLst>
                <a:ext uri="{FF2B5EF4-FFF2-40B4-BE49-F238E27FC236}">
                  <a16:creationId xmlns:a16="http://schemas.microsoft.com/office/drawing/2014/main" id="{0705064E-730E-9D05-E865-38DE2953E112}"/>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8F53C40-E8B2-E3BE-343D-9643A711FB9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B171367-B346-3CBD-F814-49906299104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E322118-40C0-62C0-1541-047AAB0B00C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A9BDDE9-1A1C-585D-51C8-98D02D428D92}"/>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4D56AD29-2461-93C2-6E5C-E3EA1CC2541F}"/>
              </a:ext>
            </a:extLst>
          </p:cNvPr>
          <p:cNvSpPr/>
          <p:nvPr/>
        </p:nvSpPr>
        <p:spPr>
          <a:xfrm>
            <a:off x="0"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53" name="TextBox 52">
            <a:extLst>
              <a:ext uri="{FF2B5EF4-FFF2-40B4-BE49-F238E27FC236}">
                <a16:creationId xmlns:a16="http://schemas.microsoft.com/office/drawing/2014/main" id="{1DD32C6E-53B6-E92E-77D6-E9D8C03ADD67}"/>
              </a:ext>
            </a:extLst>
          </p:cNvPr>
          <p:cNvSpPr txBox="1"/>
          <p:nvPr/>
        </p:nvSpPr>
        <p:spPr>
          <a:xfrm>
            <a:off x="1511415" y="2425538"/>
            <a:ext cx="9623888" cy="523220"/>
          </a:xfrm>
          <a:prstGeom prst="rect">
            <a:avLst/>
          </a:prstGeom>
          <a:noFill/>
        </p:spPr>
        <p:txBody>
          <a:bodyPr wrap="square" rtlCol="0">
            <a:spAutoFit/>
          </a:bodyPr>
          <a:lstStyle/>
          <a:p>
            <a:pPr algn="ctr"/>
            <a:r>
              <a:rPr lang="en-US" sz="2800" b="1" dirty="0">
                <a:solidFill>
                  <a:schemeClr val="bg2">
                    <a:lumMod val="25000"/>
                  </a:schemeClr>
                </a:solidFill>
                <a:latin typeface="Poppins" pitchFamily="2" charset="77"/>
                <a:ea typeface="Open Sans" panose="020B0606030504020204" pitchFamily="34" charset="0"/>
                <a:cs typeface="Poppins" pitchFamily="2" charset="77"/>
              </a:rPr>
              <a:t>Caterpillar could have left Snail behind, but didn't!</a:t>
            </a:r>
          </a:p>
        </p:txBody>
      </p:sp>
    </p:spTree>
    <p:extLst>
      <p:ext uri="{BB962C8B-B14F-4D97-AF65-F5344CB8AC3E}">
        <p14:creationId xmlns:p14="http://schemas.microsoft.com/office/powerpoint/2010/main" val="343555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38">
            <a:extLst>
              <a:ext uri="{FF2B5EF4-FFF2-40B4-BE49-F238E27FC236}">
                <a16:creationId xmlns:a16="http://schemas.microsoft.com/office/drawing/2014/main" id="{9E785ADF-869E-E492-D33F-8D77388427D0}"/>
              </a:ext>
            </a:extLst>
          </p:cNvPr>
          <p:cNvSpPr/>
          <p:nvPr/>
        </p:nvSpPr>
        <p:spPr>
          <a:xfrm>
            <a:off x="9735463" y="541614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3727470" y="861214"/>
            <a:ext cx="5607919" cy="923330"/>
          </a:xfrm>
          <a:prstGeom prst="rect">
            <a:avLst/>
          </a:prstGeom>
          <a:noFill/>
        </p:spPr>
        <p:txBody>
          <a:bodyPr wrap="square" rtlCol="0">
            <a:spAutoFit/>
          </a:bodyPr>
          <a:lstStyle/>
          <a:p>
            <a:pPr algn="ctr"/>
            <a:r>
              <a:rPr lang="en-US" sz="5400" b="1" dirty="0">
                <a:solidFill>
                  <a:srgbClr val="092074"/>
                </a:solidFill>
                <a:latin typeface="Poppins" pitchFamily="2" charset="77"/>
                <a:cs typeface="Poppins SemiBold" panose="00000700000000000000" pitchFamily="2" charset="0"/>
              </a:rPr>
              <a:t>Make a Choice!</a:t>
            </a:r>
            <a:endParaRPr lang="en-GB" sz="5400" b="1" dirty="0">
              <a:solidFill>
                <a:srgbClr val="092074"/>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8812003" y="375779"/>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824" y="5451399"/>
            <a:ext cx="1254436" cy="1254436"/>
          </a:xfrm>
          <a:prstGeom prst="rect">
            <a:avLst/>
          </a:prstGeom>
        </p:spPr>
      </p:pic>
      <p:sp>
        <p:nvSpPr>
          <p:cNvPr id="16" name="Freeform: Shape 2">
            <a:extLst>
              <a:ext uri="{FF2B5EF4-FFF2-40B4-BE49-F238E27FC236}">
                <a16:creationId xmlns:a16="http://schemas.microsoft.com/office/drawing/2014/main" id="{BF10BBC3-D392-309A-8486-D87B094631E0}"/>
              </a:ext>
            </a:extLst>
          </p:cNvPr>
          <p:cNvSpPr/>
          <p:nvPr/>
        </p:nvSpPr>
        <p:spPr>
          <a:xfrm>
            <a:off x="642256" y="1935692"/>
            <a:ext cx="5361324" cy="2590269"/>
          </a:xfrm>
          <a:prstGeom prst="roundRect">
            <a:avLst>
              <a:gd name="adj" fmla="val 5579"/>
            </a:avLst>
          </a:prstGeom>
          <a:solidFill>
            <a:srgbClr val="3E88F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16">
            <a:extLst>
              <a:ext uri="{FF2B5EF4-FFF2-40B4-BE49-F238E27FC236}">
                <a16:creationId xmlns:a16="http://schemas.microsoft.com/office/drawing/2014/main" id="{04CDE027-3EF1-DCFF-BDED-D94B9B038303}"/>
              </a:ext>
            </a:extLst>
          </p:cNvPr>
          <p:cNvSpPr/>
          <p:nvPr/>
        </p:nvSpPr>
        <p:spPr>
          <a:xfrm>
            <a:off x="903513" y="2127310"/>
            <a:ext cx="4786127"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Making a choice to learn about your identity is important because it will help you understand different people experience the world.</a:t>
            </a:r>
          </a:p>
        </p:txBody>
      </p:sp>
      <p:sp>
        <p:nvSpPr>
          <p:cNvPr id="18" name="Freeform: Shape 2">
            <a:extLst>
              <a:ext uri="{FF2B5EF4-FFF2-40B4-BE49-F238E27FC236}">
                <a16:creationId xmlns:a16="http://schemas.microsoft.com/office/drawing/2014/main" id="{B6DB17B3-9E42-7D91-C402-6D37440480DE}"/>
              </a:ext>
            </a:extLst>
          </p:cNvPr>
          <p:cNvSpPr/>
          <p:nvPr/>
        </p:nvSpPr>
        <p:spPr>
          <a:xfrm>
            <a:off x="6346371" y="1935692"/>
            <a:ext cx="5246915" cy="2590269"/>
          </a:xfrm>
          <a:prstGeom prst="roundRect">
            <a:avLst>
              <a:gd name="adj" fmla="val 5579"/>
            </a:avLst>
          </a:prstGeom>
          <a:solidFill>
            <a:srgbClr val="69AE5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18">
            <a:extLst>
              <a:ext uri="{FF2B5EF4-FFF2-40B4-BE49-F238E27FC236}">
                <a16:creationId xmlns:a16="http://schemas.microsoft.com/office/drawing/2014/main" id="{BC8CEC08-BFC0-A99F-59F5-E6FDCE1DD98C}"/>
              </a:ext>
            </a:extLst>
          </p:cNvPr>
          <p:cNvSpPr/>
          <p:nvPr/>
        </p:nvSpPr>
        <p:spPr>
          <a:xfrm>
            <a:off x="6531430" y="2127310"/>
            <a:ext cx="4963884"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Understanding that people can be treated differently because of their identities can also help you to become a better problem solver, like Snail and Caterpillar! </a:t>
            </a:r>
          </a:p>
        </p:txBody>
      </p:sp>
      <p:grpSp>
        <p:nvGrpSpPr>
          <p:cNvPr id="3" name="Graphic 38">
            <a:extLst>
              <a:ext uri="{FF2B5EF4-FFF2-40B4-BE49-F238E27FC236}">
                <a16:creationId xmlns:a16="http://schemas.microsoft.com/office/drawing/2014/main" id="{EB74D308-6D38-BD36-D6CC-2F640831228D}"/>
              </a:ext>
            </a:extLst>
          </p:cNvPr>
          <p:cNvGrpSpPr/>
          <p:nvPr/>
        </p:nvGrpSpPr>
        <p:grpSpPr>
          <a:xfrm>
            <a:off x="1648892" y="4928639"/>
            <a:ext cx="1407277" cy="780637"/>
            <a:chOff x="6495821" y="1090764"/>
            <a:chExt cx="1407277" cy="780637"/>
          </a:xfrm>
        </p:grpSpPr>
        <p:sp>
          <p:nvSpPr>
            <p:cNvPr id="12" name="Graphic 38">
              <a:extLst>
                <a:ext uri="{FF2B5EF4-FFF2-40B4-BE49-F238E27FC236}">
                  <a16:creationId xmlns:a16="http://schemas.microsoft.com/office/drawing/2014/main" id="{547A238D-D3EF-110F-29F4-C6004C61FDD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A5AEE3E-AAA5-D573-B72C-AB083080A66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4D35144-11DA-B916-84AC-49164E1E507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F0CB5FB-9E4E-1B71-D72C-99EBF74E1E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B323039-611E-68B7-2FDE-B7291F2ECC9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26" name="Group 25">
            <a:extLst>
              <a:ext uri="{FF2B5EF4-FFF2-40B4-BE49-F238E27FC236}">
                <a16:creationId xmlns:a16="http://schemas.microsoft.com/office/drawing/2014/main" id="{C3CDA4CB-1CB4-6C29-6DB3-4BD45BF1593D}"/>
              </a:ext>
            </a:extLst>
          </p:cNvPr>
          <p:cNvGrpSpPr/>
          <p:nvPr/>
        </p:nvGrpSpPr>
        <p:grpSpPr>
          <a:xfrm>
            <a:off x="132995" y="6307326"/>
            <a:ext cx="2860654" cy="433629"/>
            <a:chOff x="6288775" y="3899192"/>
            <a:chExt cx="3101560" cy="467970"/>
          </a:xfrm>
          <a:effectLst/>
        </p:grpSpPr>
        <p:sp>
          <p:nvSpPr>
            <p:cNvPr id="27" name="Rectangle: Rounded Corners 25">
              <a:extLst>
                <a:ext uri="{FF2B5EF4-FFF2-40B4-BE49-F238E27FC236}">
                  <a16:creationId xmlns:a16="http://schemas.microsoft.com/office/drawing/2014/main" id="{FF20BDD7-9927-4113-FA4C-C2E95EBFD21E}"/>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8" name="TextBox 27">
              <a:extLst>
                <a:ext uri="{FF2B5EF4-FFF2-40B4-BE49-F238E27FC236}">
                  <a16:creationId xmlns:a16="http://schemas.microsoft.com/office/drawing/2014/main" id="{0F8A659E-28CC-0A68-56C4-F851E3A248C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0758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EE159E0-4457-03DA-5655-9FCC06186F6D}"/>
              </a:ext>
            </a:extLst>
          </p:cNvPr>
          <p:cNvSpPr txBox="1"/>
          <p:nvPr/>
        </p:nvSpPr>
        <p:spPr>
          <a:xfrm>
            <a:off x="4044310" y="701882"/>
            <a:ext cx="4359010" cy="1015663"/>
          </a:xfrm>
          <a:prstGeom prst="rect">
            <a:avLst/>
          </a:prstGeom>
          <a:noFill/>
        </p:spPr>
        <p:txBody>
          <a:bodyPr wrap="square" rtlCol="0">
            <a:spAutoFit/>
          </a:bodyPr>
          <a:lstStyle/>
          <a:p>
            <a:r>
              <a:rPr lang="en-US" sz="6000" b="1" dirty="0">
                <a:solidFill>
                  <a:srgbClr val="092074"/>
                </a:solidFill>
                <a:latin typeface="Poppins" pitchFamily="2" charset="77"/>
                <a:cs typeface="Poppins SemiBold" panose="00000700000000000000" pitchFamily="2" charset="0"/>
              </a:rPr>
              <a:t>Check Out</a:t>
            </a:r>
            <a:endParaRPr lang="en-GB" sz="6000" b="1" dirty="0">
              <a:solidFill>
                <a:srgbClr val="092074"/>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2127533" y="1629005"/>
            <a:ext cx="7936934" cy="430887"/>
          </a:xfrm>
          <a:prstGeom prst="rect">
            <a:avLst/>
          </a:prstGeom>
        </p:spPr>
        <p:txBody>
          <a:bodyPr wrap="square" lIns="0" tIns="0" rIns="0" bIns="0" rtlCol="0" anchor="t">
            <a:spAutoFit/>
          </a:bodyPr>
          <a:lstStyle/>
          <a:p>
            <a:pPr algn="ctr"/>
            <a:r>
              <a:rPr lang="en-US" sz="28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793310" y="31853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2" name="Rectangle: Rounded Corners 54">
            <a:extLst>
              <a:ext uri="{FF2B5EF4-FFF2-40B4-BE49-F238E27FC236}">
                <a16:creationId xmlns:a16="http://schemas.microsoft.com/office/drawing/2014/main" id="{42EB4191-5A9C-46E0-2FE4-3C75151E757B}"/>
              </a:ext>
            </a:extLst>
          </p:cNvPr>
          <p:cNvSpPr/>
          <p:nvPr/>
        </p:nvSpPr>
        <p:spPr>
          <a:xfrm>
            <a:off x="943899" y="3608123"/>
            <a:ext cx="2204326" cy="50014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Take a bath</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3" name="Rectangle: Rounded Corners 54">
            <a:extLst>
              <a:ext uri="{FF2B5EF4-FFF2-40B4-BE49-F238E27FC236}">
                <a16:creationId xmlns:a16="http://schemas.microsoft.com/office/drawing/2014/main" id="{A926DF15-78B8-8EA9-1B29-4BCE572E6FF8}"/>
              </a:ext>
            </a:extLst>
          </p:cNvPr>
          <p:cNvSpPr/>
          <p:nvPr/>
        </p:nvSpPr>
        <p:spPr>
          <a:xfrm>
            <a:off x="1022110" y="5700416"/>
            <a:ext cx="2047904" cy="474905"/>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Call a friend</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4" name="Rectangle: Rounded Corners 54">
            <a:extLst>
              <a:ext uri="{FF2B5EF4-FFF2-40B4-BE49-F238E27FC236}">
                <a16:creationId xmlns:a16="http://schemas.microsoft.com/office/drawing/2014/main" id="{47B6D0CF-DB8A-12CA-BE80-EF3522DD13B4}"/>
              </a:ext>
            </a:extLst>
          </p:cNvPr>
          <p:cNvSpPr/>
          <p:nvPr/>
        </p:nvSpPr>
        <p:spPr>
          <a:xfrm>
            <a:off x="5055939" y="5675172"/>
            <a:ext cx="2047904" cy="500149"/>
          </a:xfrm>
          <a:prstGeom prst="roundRect">
            <a:avLst>
              <a:gd name="adj" fmla="val 50000"/>
            </a:avLst>
          </a:prstGeom>
          <a:solidFill>
            <a:srgbClr val="EB3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Enjoy nature</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5" name="Rectangle: Rounded Corners 54">
            <a:extLst>
              <a:ext uri="{FF2B5EF4-FFF2-40B4-BE49-F238E27FC236}">
                <a16:creationId xmlns:a16="http://schemas.microsoft.com/office/drawing/2014/main" id="{35F7B7A4-9B9F-187F-ED3D-C391875AA1ED}"/>
              </a:ext>
            </a:extLst>
          </p:cNvPr>
          <p:cNvSpPr/>
          <p:nvPr/>
        </p:nvSpPr>
        <p:spPr>
          <a:xfrm>
            <a:off x="4834516" y="3562757"/>
            <a:ext cx="2490750" cy="500148"/>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Listen to music</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6" name="Graphic 38">
            <a:extLst>
              <a:ext uri="{FF2B5EF4-FFF2-40B4-BE49-F238E27FC236}">
                <a16:creationId xmlns:a16="http://schemas.microsoft.com/office/drawing/2014/main" id="{B7306047-D967-7DAD-B232-2466FD2C343F}"/>
              </a:ext>
            </a:extLst>
          </p:cNvPr>
          <p:cNvSpPr/>
          <p:nvPr/>
        </p:nvSpPr>
        <p:spPr>
          <a:xfrm>
            <a:off x="349346" y="477365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 name="Rectangle: Rounded Corners 54">
            <a:extLst>
              <a:ext uri="{FF2B5EF4-FFF2-40B4-BE49-F238E27FC236}">
                <a16:creationId xmlns:a16="http://schemas.microsoft.com/office/drawing/2014/main" id="{C1A6D817-612E-C9B3-8311-EBE9089F3108}"/>
              </a:ext>
            </a:extLst>
          </p:cNvPr>
          <p:cNvSpPr/>
          <p:nvPr/>
        </p:nvSpPr>
        <p:spPr>
          <a:xfrm>
            <a:off x="9159519" y="3608123"/>
            <a:ext cx="2094277" cy="50014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Read a book</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9" name="Rectangle: Rounded Corners 54">
            <a:extLst>
              <a:ext uri="{FF2B5EF4-FFF2-40B4-BE49-F238E27FC236}">
                <a16:creationId xmlns:a16="http://schemas.microsoft.com/office/drawing/2014/main" id="{348935E1-1456-1801-F4D1-222CC9EA4DAE}"/>
              </a:ext>
            </a:extLst>
          </p:cNvPr>
          <p:cNvSpPr/>
          <p:nvPr/>
        </p:nvSpPr>
        <p:spPr>
          <a:xfrm>
            <a:off x="9215543" y="5700416"/>
            <a:ext cx="1982228" cy="500149"/>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Take a nap</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10" name="Picture 9">
            <a:extLst>
              <a:ext uri="{FF2B5EF4-FFF2-40B4-BE49-F238E27FC236}">
                <a16:creationId xmlns:a16="http://schemas.microsoft.com/office/drawing/2014/main" id="{C9D23D2F-9CE1-1435-732C-05382A280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24" y="2006649"/>
            <a:ext cx="942734" cy="1456256"/>
          </a:xfrm>
          <a:prstGeom prst="rect">
            <a:avLst/>
          </a:prstGeom>
        </p:spPr>
      </p:pic>
      <p:pic>
        <p:nvPicPr>
          <p:cNvPr id="11" name="Picture 10">
            <a:extLst>
              <a:ext uri="{FF2B5EF4-FFF2-40B4-BE49-F238E27FC236}">
                <a16:creationId xmlns:a16="http://schemas.microsoft.com/office/drawing/2014/main" id="{3C6B144B-1AFC-21E5-D14B-BF91EF94D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02" y="4542837"/>
            <a:ext cx="1815910" cy="1082792"/>
          </a:xfrm>
          <a:prstGeom prst="rect">
            <a:avLst/>
          </a:prstGeom>
        </p:spPr>
      </p:pic>
      <p:pic>
        <p:nvPicPr>
          <p:cNvPr id="18" name="Picture 17">
            <a:extLst>
              <a:ext uri="{FF2B5EF4-FFF2-40B4-BE49-F238E27FC236}">
                <a16:creationId xmlns:a16="http://schemas.microsoft.com/office/drawing/2014/main" id="{8B661098-4E65-1E4B-738F-64417B646C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332" y="1828728"/>
            <a:ext cx="1839460" cy="1719895"/>
          </a:xfrm>
          <a:prstGeom prst="rect">
            <a:avLst/>
          </a:prstGeom>
        </p:spPr>
      </p:pic>
      <p:pic>
        <p:nvPicPr>
          <p:cNvPr id="20" name="Picture 19">
            <a:extLst>
              <a:ext uri="{FF2B5EF4-FFF2-40B4-BE49-F238E27FC236}">
                <a16:creationId xmlns:a16="http://schemas.microsoft.com/office/drawing/2014/main" id="{C42B7174-A669-9542-DE89-679CA348E6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931" y="4175182"/>
            <a:ext cx="1368570" cy="1454368"/>
          </a:xfrm>
          <a:prstGeom prst="rect">
            <a:avLst/>
          </a:prstGeom>
        </p:spPr>
      </p:pic>
      <p:pic>
        <p:nvPicPr>
          <p:cNvPr id="22" name="Picture 21">
            <a:extLst>
              <a:ext uri="{FF2B5EF4-FFF2-40B4-BE49-F238E27FC236}">
                <a16:creationId xmlns:a16="http://schemas.microsoft.com/office/drawing/2014/main" id="{77F78CDA-C9B9-099D-A082-1517494AA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052" y="4175182"/>
            <a:ext cx="994020" cy="1488545"/>
          </a:xfrm>
          <a:prstGeom prst="rect">
            <a:avLst/>
          </a:prstGeom>
        </p:spPr>
      </p:pic>
      <p:pic>
        <p:nvPicPr>
          <p:cNvPr id="24" name="Picture 23">
            <a:extLst>
              <a:ext uri="{FF2B5EF4-FFF2-40B4-BE49-F238E27FC236}">
                <a16:creationId xmlns:a16="http://schemas.microsoft.com/office/drawing/2014/main" id="{22C67730-DAA4-2FA7-8B24-60BC7C5A8C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9032" y="2006649"/>
            <a:ext cx="1035251" cy="1511026"/>
          </a:xfrm>
          <a:prstGeom prst="rect">
            <a:avLst/>
          </a:prstGeom>
        </p:spPr>
      </p:pic>
      <p:grpSp>
        <p:nvGrpSpPr>
          <p:cNvPr id="26" name="Group 25">
            <a:extLst>
              <a:ext uri="{FF2B5EF4-FFF2-40B4-BE49-F238E27FC236}">
                <a16:creationId xmlns:a16="http://schemas.microsoft.com/office/drawing/2014/main" id="{8DCD46A9-0B77-2A4B-152A-2EA037BED19C}"/>
              </a:ext>
            </a:extLst>
          </p:cNvPr>
          <p:cNvGrpSpPr/>
          <p:nvPr/>
        </p:nvGrpSpPr>
        <p:grpSpPr>
          <a:xfrm>
            <a:off x="132995" y="6307326"/>
            <a:ext cx="2860654" cy="433629"/>
            <a:chOff x="6288775" y="3899192"/>
            <a:chExt cx="3101560" cy="467970"/>
          </a:xfrm>
          <a:effectLst/>
        </p:grpSpPr>
        <p:sp>
          <p:nvSpPr>
            <p:cNvPr id="28" name="Rectangle: Rounded Corners 25">
              <a:extLst>
                <a:ext uri="{FF2B5EF4-FFF2-40B4-BE49-F238E27FC236}">
                  <a16:creationId xmlns:a16="http://schemas.microsoft.com/office/drawing/2014/main" id="{BADB66FF-F88D-DBA2-1BB0-D9572B2C896B}"/>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0" name="TextBox 29">
              <a:extLst>
                <a:ext uri="{FF2B5EF4-FFF2-40B4-BE49-F238E27FC236}">
                  <a16:creationId xmlns:a16="http://schemas.microsoft.com/office/drawing/2014/main" id="{79AE211A-E207-74A5-EC4A-8FC83F02906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0151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solidFill>
              <a:latin typeface="Poppins" pitchFamily="2" charset="77"/>
              <a:ea typeface="Open Sans" panose="020B0606030504020204" pitchFamily="34" charset="0"/>
              <a:cs typeface="Poppins" pitchFamily="2" charset="77"/>
            </a:endParaRPr>
          </a:p>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Connect with us at </a:t>
            </a:r>
            <a:r>
              <a:rPr lang="en-US" sz="2400" b="1" u="sng" dirty="0" err="1">
                <a:solidFill>
                  <a:schemeClr val="bg1"/>
                </a:solidFill>
                <a:latin typeface="Poppins" pitchFamily="2" charset="77"/>
                <a:ea typeface="Open Sans" panose="020B0606030504020204" pitchFamily="34" charset="0"/>
                <a:cs typeface="Poppins" pitchFamily="2" charset="77"/>
              </a:rPr>
              <a:t>bit.ly</a:t>
            </a:r>
            <a:r>
              <a:rPr lang="en-US" sz="2400" b="1" u="sng" dirty="0">
                <a:solidFill>
                  <a:schemeClr val="bg1"/>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3D8AF7"/>
            </a:solidFill>
            <a:ln w="3429" cap="flat">
              <a:noFill/>
              <a:prstDash val="solid"/>
              <a:miter/>
            </a:ln>
          </p:spPr>
          <p:txBody>
            <a:bodyPr rtlCol="0" anchor="ctr"/>
            <a:lstStyle/>
            <a:p>
              <a:endParaRPr lang="en-ID" dirty="0"/>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3136384" y="6129795"/>
            <a:ext cx="419057"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EC5A29"/>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334" y="5470234"/>
            <a:ext cx="1254436" cy="1254436"/>
          </a:xfrm>
          <a:prstGeom prst="rect">
            <a:avLst/>
          </a:prstGeom>
        </p:spPr>
      </p:pic>
      <p:grpSp>
        <p:nvGrpSpPr>
          <p:cNvPr id="5" name="Group 4">
            <a:extLst>
              <a:ext uri="{FF2B5EF4-FFF2-40B4-BE49-F238E27FC236}">
                <a16:creationId xmlns:a16="http://schemas.microsoft.com/office/drawing/2014/main" id="{FBCBB585-8962-0151-D165-FA61C52B66E3}"/>
              </a:ext>
            </a:extLst>
          </p:cNvPr>
          <p:cNvGrpSpPr/>
          <p:nvPr/>
        </p:nvGrpSpPr>
        <p:grpSpPr>
          <a:xfrm>
            <a:off x="132995" y="6307326"/>
            <a:ext cx="2860654" cy="433629"/>
            <a:chOff x="6288775" y="3899192"/>
            <a:chExt cx="3101560" cy="467970"/>
          </a:xfrm>
          <a:effectLst/>
        </p:grpSpPr>
        <p:sp>
          <p:nvSpPr>
            <p:cNvPr id="6" name="Rectangle: Rounded Corners 25">
              <a:extLst>
                <a:ext uri="{FF2B5EF4-FFF2-40B4-BE49-F238E27FC236}">
                  <a16:creationId xmlns:a16="http://schemas.microsoft.com/office/drawing/2014/main" id="{68337644-A39D-B64E-0082-2886E70FD22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 name="TextBox 6">
              <a:extLst>
                <a:ext uri="{FF2B5EF4-FFF2-40B4-BE49-F238E27FC236}">
                  <a16:creationId xmlns:a16="http://schemas.microsoft.com/office/drawing/2014/main" id="{2AD45F83-1A35-BA30-23FA-F6B75702F64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092074"/>
                </a:solidFill>
                <a:latin typeface="Poppins" pitchFamily="2" charset="77"/>
                <a:cs typeface="Poppins SemiBold" panose="00000700000000000000" pitchFamily="2" charset="0"/>
              </a:rPr>
              <a:t>Would You Rather</a:t>
            </a:r>
            <a:endParaRPr lang="en-GB" sz="6000" b="1" dirty="0">
              <a:solidFill>
                <a:srgbClr val="092074"/>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428282" y="5457276"/>
            <a:ext cx="3383748" cy="642484"/>
          </a:xfrm>
          <a:prstGeom prst="rect">
            <a:avLst/>
          </a:prstGeom>
        </p:spPr>
        <p:txBody>
          <a:bodyPr wrap="square">
            <a:spAutoFit/>
          </a:bodyPr>
          <a:lstStyle/>
          <a:p>
            <a:pPr algn="ctr">
              <a:lnSpc>
                <a:spcPct val="150000"/>
              </a:lnSpc>
            </a:pPr>
            <a:r>
              <a:rPr lang="en-US" sz="2600" b="1" dirty="0">
                <a:solidFill>
                  <a:srgbClr val="3D8AF7"/>
                </a:solidFill>
                <a:latin typeface="Poppins" pitchFamily="2" charset="77"/>
                <a:ea typeface="Open Sans" panose="020B0606030504020204" pitchFamily="34" charset="0"/>
                <a:cs typeface="Poppins" pitchFamily="2" charset="77"/>
              </a:rPr>
              <a:t>Be invisible</a:t>
            </a:r>
          </a:p>
        </p:txBody>
      </p:sp>
      <p:sp>
        <p:nvSpPr>
          <p:cNvPr id="20" name="Rectangle 19">
            <a:extLst>
              <a:ext uri="{FF2B5EF4-FFF2-40B4-BE49-F238E27FC236}">
                <a16:creationId xmlns:a16="http://schemas.microsoft.com/office/drawing/2014/main" id="{5E6B0319-CF8C-73D9-318B-9A9499BECE4F}"/>
              </a:ext>
            </a:extLst>
          </p:cNvPr>
          <p:cNvSpPr/>
          <p:nvPr/>
        </p:nvSpPr>
        <p:spPr>
          <a:xfrm>
            <a:off x="7036923" y="5422986"/>
            <a:ext cx="3989113" cy="642484"/>
          </a:xfrm>
          <a:prstGeom prst="rect">
            <a:avLst/>
          </a:prstGeom>
        </p:spPr>
        <p:txBody>
          <a:bodyPr wrap="square">
            <a:spAutoFit/>
          </a:bodyPr>
          <a:lstStyle/>
          <a:p>
            <a:pPr algn="ctr">
              <a:lnSpc>
                <a:spcPct val="150000"/>
              </a:lnSpc>
            </a:pPr>
            <a:r>
              <a:rPr lang="en-US" sz="2600" b="1" dirty="0">
                <a:solidFill>
                  <a:srgbClr val="3D8AF7"/>
                </a:solidFill>
                <a:latin typeface="Poppins" pitchFamily="2" charset="77"/>
                <a:ea typeface="Open Sans" panose="020B0606030504020204" pitchFamily="34" charset="0"/>
                <a:cs typeface="Poppins" pitchFamily="2" charset="77"/>
              </a:rPr>
              <a:t>Have super strength</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2003" y="-26294"/>
            <a:ext cx="1254436" cy="1254436"/>
          </a:xfrm>
          <a:prstGeom prst="rect">
            <a:avLst/>
          </a:prstGeom>
        </p:spPr>
      </p:pic>
      <p:grpSp>
        <p:nvGrpSpPr>
          <p:cNvPr id="86" name="Graphic 38">
            <a:extLst>
              <a:ext uri="{FF2B5EF4-FFF2-40B4-BE49-F238E27FC236}">
                <a16:creationId xmlns:a16="http://schemas.microsoft.com/office/drawing/2014/main" id="{AF5EE4C2-E388-2A45-34C3-1C6C23DB1C9E}"/>
              </a:ext>
            </a:extLst>
          </p:cNvPr>
          <p:cNvGrpSpPr/>
          <p:nvPr/>
        </p:nvGrpSpPr>
        <p:grpSpPr>
          <a:xfrm>
            <a:off x="5874795" y="168161"/>
            <a:ext cx="526233" cy="534913"/>
            <a:chOff x="3867783" y="1582991"/>
            <a:chExt cx="526233" cy="534913"/>
          </a:xfrm>
          <a:solidFill>
            <a:schemeClr val="accent4"/>
          </a:solidFill>
        </p:grpSpPr>
        <p:sp>
          <p:nvSpPr>
            <p:cNvPr id="87" name="Graphic 38">
              <a:extLst>
                <a:ext uri="{FF2B5EF4-FFF2-40B4-BE49-F238E27FC236}">
                  <a16:creationId xmlns:a16="http://schemas.microsoft.com/office/drawing/2014/main" id="{04B710A2-7FD9-A98E-EBCF-49DAE256A50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CFFADA11-9C3F-C013-59D1-BA541CE80DD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D32C51BB-C311-795C-65A7-633D93CE889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01891DB0-DE86-C4E5-220F-5DA80E44C5E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A0C2A7A6-5EBE-2E5B-DA4A-D6488490A96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2" name="Graphic 38">
              <a:extLst>
                <a:ext uri="{FF2B5EF4-FFF2-40B4-BE49-F238E27FC236}">
                  <a16:creationId xmlns:a16="http://schemas.microsoft.com/office/drawing/2014/main" id="{0F19265E-C628-3E9D-92EF-6E124D8CA0F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E493EFFE-CDDB-AC56-F73B-5DCEA6391CE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27A318A4-13B6-AD8A-AD7C-38C40C431D8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5" name="Graphic 38">
              <a:extLst>
                <a:ext uri="{FF2B5EF4-FFF2-40B4-BE49-F238E27FC236}">
                  <a16:creationId xmlns:a16="http://schemas.microsoft.com/office/drawing/2014/main" id="{3F0B6C2C-F5B3-01C0-31F8-E65FAC7964D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96" name="Graphic 38">
            <a:extLst>
              <a:ext uri="{FF2B5EF4-FFF2-40B4-BE49-F238E27FC236}">
                <a16:creationId xmlns:a16="http://schemas.microsoft.com/office/drawing/2014/main" id="{B4C55A03-36A0-37B0-E297-4816F96B7CD5}"/>
              </a:ext>
            </a:extLst>
          </p:cNvPr>
          <p:cNvGrpSpPr/>
          <p:nvPr/>
        </p:nvGrpSpPr>
        <p:grpSpPr>
          <a:xfrm>
            <a:off x="5221040" y="2830165"/>
            <a:ext cx="1407277" cy="780637"/>
            <a:chOff x="6495821" y="1090764"/>
            <a:chExt cx="1407277" cy="780637"/>
          </a:xfrm>
        </p:grpSpPr>
        <p:sp>
          <p:nvSpPr>
            <p:cNvPr id="97" name="Graphic 38">
              <a:extLst>
                <a:ext uri="{FF2B5EF4-FFF2-40B4-BE49-F238E27FC236}">
                  <a16:creationId xmlns:a16="http://schemas.microsoft.com/office/drawing/2014/main" id="{C9F8459A-D7B0-7B56-5AD3-29F602886C82}"/>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98" name="Graphic 38">
              <a:extLst>
                <a:ext uri="{FF2B5EF4-FFF2-40B4-BE49-F238E27FC236}">
                  <a16:creationId xmlns:a16="http://schemas.microsoft.com/office/drawing/2014/main" id="{4768641A-13D2-D312-61C4-B58CF929F95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99" name="Graphic 38">
              <a:extLst>
                <a:ext uri="{FF2B5EF4-FFF2-40B4-BE49-F238E27FC236}">
                  <a16:creationId xmlns:a16="http://schemas.microsoft.com/office/drawing/2014/main" id="{7D4598B5-2DBF-485D-52DC-A83C32CD2FC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00" name="Graphic 38">
              <a:extLst>
                <a:ext uri="{FF2B5EF4-FFF2-40B4-BE49-F238E27FC236}">
                  <a16:creationId xmlns:a16="http://schemas.microsoft.com/office/drawing/2014/main" id="{A386627F-C3EA-6CC9-9BA9-3DFBCA8FAD1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CABC9572-FB07-CDAE-0092-B91CBFDC877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02" name="Graphic 38">
            <a:extLst>
              <a:ext uri="{FF2B5EF4-FFF2-40B4-BE49-F238E27FC236}">
                <a16:creationId xmlns:a16="http://schemas.microsoft.com/office/drawing/2014/main" id="{424B5DEB-D2CA-CB3B-DD18-D3461F83C63D}"/>
              </a:ext>
            </a:extLst>
          </p:cNvPr>
          <p:cNvSpPr/>
          <p:nvPr/>
        </p:nvSpPr>
        <p:spPr>
          <a:xfrm>
            <a:off x="541573" y="554336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E88F8"/>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84C865FC-25E6-39D5-17CC-8C662318F86D}"/>
              </a:ext>
            </a:extLst>
          </p:cNvPr>
          <p:cNvSpPr/>
          <p:nvPr/>
        </p:nvSpPr>
        <p:spPr>
          <a:xfrm>
            <a:off x="5830191" y="466456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DC9809AF-4A8B-E693-94CA-4E7986E186A2}"/>
              </a:ext>
            </a:extLst>
          </p:cNvPr>
          <p:cNvSpPr/>
          <p:nvPr/>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15" name="Graphic 38">
            <a:extLst>
              <a:ext uri="{FF2B5EF4-FFF2-40B4-BE49-F238E27FC236}">
                <a16:creationId xmlns:a16="http://schemas.microsoft.com/office/drawing/2014/main" id="{0CF7C3BC-E115-C61B-0D97-02F311E83C59}"/>
              </a:ext>
            </a:extLst>
          </p:cNvPr>
          <p:cNvGrpSpPr/>
          <p:nvPr/>
        </p:nvGrpSpPr>
        <p:grpSpPr>
          <a:xfrm>
            <a:off x="625922" y="3540699"/>
            <a:ext cx="336664" cy="336745"/>
            <a:chOff x="9342265" y="2571740"/>
            <a:chExt cx="336664" cy="336745"/>
          </a:xfrm>
        </p:grpSpPr>
        <p:sp>
          <p:nvSpPr>
            <p:cNvPr id="116" name="Graphic 38">
              <a:extLst>
                <a:ext uri="{FF2B5EF4-FFF2-40B4-BE49-F238E27FC236}">
                  <a16:creationId xmlns:a16="http://schemas.microsoft.com/office/drawing/2014/main" id="{08FC6B6B-4DE7-6A2F-CE19-661A70E6F0A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7" name="Graphic 38">
              <a:extLst>
                <a:ext uri="{FF2B5EF4-FFF2-40B4-BE49-F238E27FC236}">
                  <a16:creationId xmlns:a16="http://schemas.microsoft.com/office/drawing/2014/main" id="{6E7113BC-FDCC-B5E1-AA43-A489FB300F6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8" name="Graphic 38">
            <a:extLst>
              <a:ext uri="{FF2B5EF4-FFF2-40B4-BE49-F238E27FC236}">
                <a16:creationId xmlns:a16="http://schemas.microsoft.com/office/drawing/2014/main" id="{03EBA8C1-88C4-9E79-9F53-6C8978782868}"/>
              </a:ext>
            </a:extLst>
          </p:cNvPr>
          <p:cNvSpPr/>
          <p:nvPr/>
        </p:nvSpPr>
        <p:spPr>
          <a:xfrm>
            <a:off x="9031479" y="648421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20" name="Graphic 38">
            <a:extLst>
              <a:ext uri="{FF2B5EF4-FFF2-40B4-BE49-F238E27FC236}">
                <a16:creationId xmlns:a16="http://schemas.microsoft.com/office/drawing/2014/main" id="{93389831-0737-72D1-4B77-6CFBB5757242}"/>
              </a:ext>
            </a:extLst>
          </p:cNvPr>
          <p:cNvGrpSpPr/>
          <p:nvPr/>
        </p:nvGrpSpPr>
        <p:grpSpPr>
          <a:xfrm>
            <a:off x="10808000" y="3976654"/>
            <a:ext cx="641221" cy="534951"/>
            <a:chOff x="2853315" y="2121546"/>
            <a:chExt cx="641221" cy="534951"/>
          </a:xfrm>
          <a:solidFill>
            <a:schemeClr val="accent2"/>
          </a:solidFill>
        </p:grpSpPr>
        <p:sp>
          <p:nvSpPr>
            <p:cNvPr id="121" name="Graphic 38">
              <a:extLst>
                <a:ext uri="{FF2B5EF4-FFF2-40B4-BE49-F238E27FC236}">
                  <a16:creationId xmlns:a16="http://schemas.microsoft.com/office/drawing/2014/main" id="{75ED0EBE-C904-3683-A443-354FBDE0916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22" name="Graphic 38">
              <a:extLst>
                <a:ext uri="{FF2B5EF4-FFF2-40B4-BE49-F238E27FC236}">
                  <a16:creationId xmlns:a16="http://schemas.microsoft.com/office/drawing/2014/main" id="{6C8D4D12-2B91-ABDB-274A-59F7C674EEB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3" name="Graphic 38">
              <a:extLst>
                <a:ext uri="{FF2B5EF4-FFF2-40B4-BE49-F238E27FC236}">
                  <a16:creationId xmlns:a16="http://schemas.microsoft.com/office/drawing/2014/main" id="{F32EBE34-2053-2166-3B44-692997CF439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24" name="Graphic 38">
              <a:extLst>
                <a:ext uri="{FF2B5EF4-FFF2-40B4-BE49-F238E27FC236}">
                  <a16:creationId xmlns:a16="http://schemas.microsoft.com/office/drawing/2014/main" id="{54A015C8-CB3F-0110-2D0C-AD8D24080D1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25" name="Graphic 38">
              <a:extLst>
                <a:ext uri="{FF2B5EF4-FFF2-40B4-BE49-F238E27FC236}">
                  <a16:creationId xmlns:a16="http://schemas.microsoft.com/office/drawing/2014/main" id="{34CF0C0E-22BF-90CB-9DF5-2103D6AE0E5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26" name="Graphic 38">
              <a:extLst>
                <a:ext uri="{FF2B5EF4-FFF2-40B4-BE49-F238E27FC236}">
                  <a16:creationId xmlns:a16="http://schemas.microsoft.com/office/drawing/2014/main" id="{6D089947-2336-07EA-FF66-24140751424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27" name="Graphic 38">
              <a:extLst>
                <a:ext uri="{FF2B5EF4-FFF2-40B4-BE49-F238E27FC236}">
                  <a16:creationId xmlns:a16="http://schemas.microsoft.com/office/drawing/2014/main" id="{515FFB35-843D-AB3D-8F22-53D7680103B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28" name="Graphic 38">
              <a:extLst>
                <a:ext uri="{FF2B5EF4-FFF2-40B4-BE49-F238E27FC236}">
                  <a16:creationId xmlns:a16="http://schemas.microsoft.com/office/drawing/2014/main" id="{009F3676-A252-8B80-8DCC-538A978625A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29" name="Graphic 38">
              <a:extLst>
                <a:ext uri="{FF2B5EF4-FFF2-40B4-BE49-F238E27FC236}">
                  <a16:creationId xmlns:a16="http://schemas.microsoft.com/office/drawing/2014/main" id="{27FBE877-656F-5ACC-E3F6-A006D69A44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30" name="Graphic 38">
            <a:extLst>
              <a:ext uri="{FF2B5EF4-FFF2-40B4-BE49-F238E27FC236}">
                <a16:creationId xmlns:a16="http://schemas.microsoft.com/office/drawing/2014/main" id="{4BCBA16D-C74B-775F-05E8-E3DCB60EA909}"/>
              </a:ext>
            </a:extLst>
          </p:cNvPr>
          <p:cNvGrpSpPr/>
          <p:nvPr/>
        </p:nvGrpSpPr>
        <p:grpSpPr>
          <a:xfrm>
            <a:off x="11280889" y="5505711"/>
            <a:ext cx="336664" cy="336745"/>
            <a:chOff x="9342265" y="2571740"/>
            <a:chExt cx="336664" cy="336745"/>
          </a:xfrm>
        </p:grpSpPr>
        <p:sp>
          <p:nvSpPr>
            <p:cNvPr id="131" name="Graphic 38">
              <a:extLst>
                <a:ext uri="{FF2B5EF4-FFF2-40B4-BE49-F238E27FC236}">
                  <a16:creationId xmlns:a16="http://schemas.microsoft.com/office/drawing/2014/main" id="{262D5578-5B92-12F1-1984-C9FF81BE7F7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2" name="Graphic 38">
              <a:extLst>
                <a:ext uri="{FF2B5EF4-FFF2-40B4-BE49-F238E27FC236}">
                  <a16:creationId xmlns:a16="http://schemas.microsoft.com/office/drawing/2014/main" id="{72B27818-AAEE-C689-C0B1-FE0B5220452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34" name="Graphic 38">
            <a:extLst>
              <a:ext uri="{FF2B5EF4-FFF2-40B4-BE49-F238E27FC236}">
                <a16:creationId xmlns:a16="http://schemas.microsoft.com/office/drawing/2014/main" id="{91DF3DA9-5D54-EC08-FE71-7DEB7CA79195}"/>
              </a:ext>
            </a:extLst>
          </p:cNvPr>
          <p:cNvSpPr/>
          <p:nvPr/>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grpSp>
        <p:nvGrpSpPr>
          <p:cNvPr id="135" name="Graphic 2">
            <a:extLst>
              <a:ext uri="{FF2B5EF4-FFF2-40B4-BE49-F238E27FC236}">
                <a16:creationId xmlns:a16="http://schemas.microsoft.com/office/drawing/2014/main" id="{FAB5C9B1-E039-7C84-44E5-5C92942E440C}"/>
              </a:ext>
            </a:extLst>
          </p:cNvPr>
          <p:cNvGrpSpPr/>
          <p:nvPr/>
        </p:nvGrpSpPr>
        <p:grpSpPr>
          <a:xfrm>
            <a:off x="8923751" y="347804"/>
            <a:ext cx="2016898" cy="1456892"/>
            <a:chOff x="6087422" y="667429"/>
            <a:chExt cx="834385" cy="602712"/>
          </a:xfrm>
          <a:solidFill>
            <a:schemeClr val="bg1"/>
          </a:solidFill>
        </p:grpSpPr>
        <p:sp>
          <p:nvSpPr>
            <p:cNvPr id="136" name="Graphic 2">
              <a:extLst>
                <a:ext uri="{FF2B5EF4-FFF2-40B4-BE49-F238E27FC236}">
                  <a16:creationId xmlns:a16="http://schemas.microsoft.com/office/drawing/2014/main" id="{E921B2EE-4760-7853-D551-EEF39B06DAF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37" name="Graphic 2">
              <a:extLst>
                <a:ext uri="{FF2B5EF4-FFF2-40B4-BE49-F238E27FC236}">
                  <a16:creationId xmlns:a16="http://schemas.microsoft.com/office/drawing/2014/main" id="{E83851CA-9C4E-1152-1C44-6CBDBC6566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38" name="Graphic 2">
              <a:extLst>
                <a:ext uri="{FF2B5EF4-FFF2-40B4-BE49-F238E27FC236}">
                  <a16:creationId xmlns:a16="http://schemas.microsoft.com/office/drawing/2014/main" id="{13A0D64F-A96E-649E-738B-05AF35AB9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139" name="Graphic 2">
              <a:extLst>
                <a:ext uri="{FF2B5EF4-FFF2-40B4-BE49-F238E27FC236}">
                  <a16:creationId xmlns:a16="http://schemas.microsoft.com/office/drawing/2014/main" id="{3278A1DE-ECC9-995E-CE0E-C7999E600F6A}"/>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14" name="Picture Placeholder 13">
            <a:extLst>
              <a:ext uri="{FF2B5EF4-FFF2-40B4-BE49-F238E27FC236}">
                <a16:creationId xmlns:a16="http://schemas.microsoft.com/office/drawing/2014/main" id="{C91647DA-1DB4-C9DC-4C18-5A7DE8B1252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17" b="117"/>
          <a:stretch/>
        </p:blipFill>
        <p:spPr/>
      </p:pic>
      <p:pic>
        <p:nvPicPr>
          <p:cNvPr id="16" name="Picture Placeholder 15">
            <a:extLst>
              <a:ext uri="{FF2B5EF4-FFF2-40B4-BE49-F238E27FC236}">
                <a16:creationId xmlns:a16="http://schemas.microsoft.com/office/drawing/2014/main" id="{90D428BB-8C6A-4382-A7F2-7BD33D841C48}"/>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17" b="117"/>
          <a:stretch/>
        </p:blipFill>
        <p:spPr>
          <a:solidFill>
            <a:schemeClr val="accent5">
              <a:lumMod val="20000"/>
              <a:lumOff val="80000"/>
            </a:schemeClr>
          </a:solidFill>
        </p:spPr>
      </p:pic>
      <p:grpSp>
        <p:nvGrpSpPr>
          <p:cNvPr id="2" name="Group 1">
            <a:extLst>
              <a:ext uri="{FF2B5EF4-FFF2-40B4-BE49-F238E27FC236}">
                <a16:creationId xmlns:a16="http://schemas.microsoft.com/office/drawing/2014/main" id="{68FD8F48-4C05-F7AD-2DF0-B612F307B47F}"/>
              </a:ext>
            </a:extLst>
          </p:cNvPr>
          <p:cNvGrpSpPr/>
          <p:nvPr/>
        </p:nvGrpSpPr>
        <p:grpSpPr>
          <a:xfrm>
            <a:off x="132995" y="6307326"/>
            <a:ext cx="2860654" cy="433629"/>
            <a:chOff x="6288775" y="3899192"/>
            <a:chExt cx="3101560" cy="467970"/>
          </a:xfrm>
          <a:effectLst/>
        </p:grpSpPr>
        <p:sp>
          <p:nvSpPr>
            <p:cNvPr id="3" name="Rectangle: Rounded Corners 25">
              <a:extLst>
                <a:ext uri="{FF2B5EF4-FFF2-40B4-BE49-F238E27FC236}">
                  <a16:creationId xmlns:a16="http://schemas.microsoft.com/office/drawing/2014/main" id="{6510D6BC-84E5-D4A3-36A2-E9EB99C30A8E}"/>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 name="TextBox 4">
              <a:extLst>
                <a:ext uri="{FF2B5EF4-FFF2-40B4-BE49-F238E27FC236}">
                  <a16:creationId xmlns:a16="http://schemas.microsoft.com/office/drawing/2014/main" id="{7E7B1BEA-374D-58C7-980E-ACABC4D253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a:extLst>
              <a:ext uri="{FF2B5EF4-FFF2-40B4-BE49-F238E27FC236}">
                <a16:creationId xmlns:a16="http://schemas.microsoft.com/office/drawing/2014/main" id="{9E43F534-BCFE-1CF7-45EB-B82CBBCC1D49}"/>
              </a:ext>
            </a:extLst>
          </p:cNvPr>
          <p:cNvCxnSpPr>
            <a:cxnSpLocks/>
          </p:cNvCxnSpPr>
          <p:nvPr/>
        </p:nvCxnSpPr>
        <p:spPr>
          <a:xfrm flipH="1">
            <a:off x="3528276" y="3285366"/>
            <a:ext cx="5011528" cy="1797026"/>
          </a:xfrm>
          <a:prstGeom prst="straightConnector1">
            <a:avLst/>
          </a:prstGeom>
          <a:ln w="19050">
            <a:solidFill>
              <a:schemeClr val="bg2">
                <a:lumMod val="50000"/>
              </a:schemeClr>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CF55B04B-0D18-A310-6AEC-506A40A734D5}"/>
              </a:ext>
            </a:extLst>
          </p:cNvPr>
          <p:cNvCxnSpPr>
            <a:cxnSpLocks/>
          </p:cNvCxnSpPr>
          <p:nvPr/>
        </p:nvCxnSpPr>
        <p:spPr>
          <a:xfrm flipH="1" flipV="1">
            <a:off x="3950148" y="3203136"/>
            <a:ext cx="4827662" cy="1758238"/>
          </a:xfrm>
          <a:prstGeom prst="straightConnector1">
            <a:avLst/>
          </a:prstGeom>
          <a:ln w="19050">
            <a:solidFill>
              <a:schemeClr val="bg2">
                <a:lumMod val="50000"/>
              </a:schemeClr>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A23DBBE-2AC9-D14B-9C52-2650E9FDB812}"/>
              </a:ext>
            </a:extLst>
          </p:cNvPr>
          <p:cNvCxnSpPr>
            <a:cxnSpLocks/>
          </p:cNvCxnSpPr>
          <p:nvPr/>
        </p:nvCxnSpPr>
        <p:spPr>
          <a:xfrm flipH="1">
            <a:off x="3528276" y="3923081"/>
            <a:ext cx="5796271" cy="0"/>
          </a:xfrm>
          <a:prstGeom prst="straightConnector1">
            <a:avLst/>
          </a:prstGeom>
          <a:ln w="19050">
            <a:solidFill>
              <a:schemeClr val="bg2">
                <a:lumMod val="50000"/>
              </a:schemeClr>
            </a:solidFill>
            <a:headEnd type="triangle"/>
            <a:tailEnd type="triangle" w="sm"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C38E649-E70A-045C-EF17-50072D7A65C9}"/>
              </a:ext>
            </a:extLst>
          </p:cNvPr>
          <p:cNvCxnSpPr>
            <a:cxnSpLocks/>
          </p:cNvCxnSpPr>
          <p:nvPr/>
        </p:nvCxnSpPr>
        <p:spPr>
          <a:xfrm flipV="1">
            <a:off x="6244568" y="3172358"/>
            <a:ext cx="0" cy="2035237"/>
          </a:xfrm>
          <a:prstGeom prst="straightConnector1">
            <a:avLst/>
          </a:prstGeom>
          <a:ln w="19050">
            <a:solidFill>
              <a:schemeClr val="bg2">
                <a:lumMod val="50000"/>
              </a:schemeClr>
            </a:solidFill>
            <a:headEnd type="triangle"/>
            <a:tailEnd type="triangle" w="sm" len="med"/>
          </a:ln>
        </p:spPr>
        <p:style>
          <a:lnRef idx="1">
            <a:schemeClr val="accent1"/>
          </a:lnRef>
          <a:fillRef idx="0">
            <a:schemeClr val="accent1"/>
          </a:fillRef>
          <a:effectRef idx="0">
            <a:schemeClr val="accent1"/>
          </a:effectRef>
          <a:fontRef idx="minor">
            <a:schemeClr val="tx1"/>
          </a:fontRef>
        </p:style>
      </p:cxnSp>
      <p:grpSp>
        <p:nvGrpSpPr>
          <p:cNvPr id="31" name="Graphic 2">
            <a:extLst>
              <a:ext uri="{FF2B5EF4-FFF2-40B4-BE49-F238E27FC236}">
                <a16:creationId xmlns:a16="http://schemas.microsoft.com/office/drawing/2014/main" id="{9CA1A7AF-2FA3-4C5C-8A49-EDD08A95412D}"/>
              </a:ext>
            </a:extLst>
          </p:cNvPr>
          <p:cNvGrpSpPr/>
          <p:nvPr/>
        </p:nvGrpSpPr>
        <p:grpSpPr>
          <a:xfrm>
            <a:off x="9448558" y="168809"/>
            <a:ext cx="1319902" cy="953422"/>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3261331" y="553293"/>
            <a:ext cx="75071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What Is Identity?</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sp>
        <p:nvSpPr>
          <p:cNvPr id="19" name="Graphic 38">
            <a:extLst>
              <a:ext uri="{FF2B5EF4-FFF2-40B4-BE49-F238E27FC236}">
                <a16:creationId xmlns:a16="http://schemas.microsoft.com/office/drawing/2014/main" id="{8FD39D22-D99B-4A20-532D-3111CB491064}"/>
              </a:ext>
            </a:extLst>
          </p:cNvPr>
          <p:cNvSpPr/>
          <p:nvPr/>
        </p:nvSpPr>
        <p:spPr>
          <a:xfrm flipH="1">
            <a:off x="570302" y="588201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 name="TextBox 1">
            <a:extLst>
              <a:ext uri="{FF2B5EF4-FFF2-40B4-BE49-F238E27FC236}">
                <a16:creationId xmlns:a16="http://schemas.microsoft.com/office/drawing/2014/main" id="{0A423A52-1873-C45F-5C25-7E9E30DCF5D0}"/>
              </a:ext>
            </a:extLst>
          </p:cNvPr>
          <p:cNvSpPr txBox="1"/>
          <p:nvPr/>
        </p:nvSpPr>
        <p:spPr>
          <a:xfrm>
            <a:off x="916011" y="1464872"/>
            <a:ext cx="10359978" cy="461665"/>
          </a:xfrm>
          <a:prstGeom prst="rect">
            <a:avLst/>
          </a:prstGeom>
          <a:noFill/>
        </p:spPr>
        <p:txBody>
          <a:bodyPr wrap="square" rtlCol="0">
            <a:spAutoFit/>
          </a:bodyPr>
          <a:lstStyle/>
          <a:p>
            <a:pPr algn="ctr">
              <a:tabLst>
                <a:tab pos="3025775" algn="l"/>
              </a:tabLst>
            </a:pPr>
            <a:r>
              <a:rPr lang="en-GB" sz="2400" b="1" dirty="0">
                <a:solidFill>
                  <a:srgbClr val="3D8AF7"/>
                </a:solidFill>
                <a:latin typeface="Poppins" pitchFamily="2" charset="77"/>
              </a:rPr>
              <a:t>Your identity is all the different parts that make you who you are. </a:t>
            </a:r>
          </a:p>
        </p:txBody>
      </p:sp>
      <p:sp>
        <p:nvSpPr>
          <p:cNvPr id="63" name="Rounded Rectangle 62">
            <a:extLst>
              <a:ext uri="{FF2B5EF4-FFF2-40B4-BE49-F238E27FC236}">
                <a16:creationId xmlns:a16="http://schemas.microsoft.com/office/drawing/2014/main" id="{3CF49051-D384-6AAA-9063-3301D3B309DC}"/>
              </a:ext>
            </a:extLst>
          </p:cNvPr>
          <p:cNvSpPr/>
          <p:nvPr/>
        </p:nvSpPr>
        <p:spPr>
          <a:xfrm>
            <a:off x="5005393" y="3540276"/>
            <a:ext cx="2478350" cy="1204976"/>
          </a:xfrm>
          <a:prstGeom prst="roundRect">
            <a:avLst/>
          </a:prstGeom>
          <a:solidFill>
            <a:srgbClr val="09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Poppins" pitchFamily="2" charset="77"/>
                <a:cs typeface="Poppins" pitchFamily="2" charset="77"/>
              </a:rPr>
              <a:t>IDENTITY</a:t>
            </a:r>
          </a:p>
        </p:txBody>
      </p:sp>
      <p:sp>
        <p:nvSpPr>
          <p:cNvPr id="64" name="Rounded Rectangle 63">
            <a:extLst>
              <a:ext uri="{FF2B5EF4-FFF2-40B4-BE49-F238E27FC236}">
                <a16:creationId xmlns:a16="http://schemas.microsoft.com/office/drawing/2014/main" id="{3C1C473A-86D3-F294-B9BD-2BA42AD5EF6C}"/>
              </a:ext>
            </a:extLst>
          </p:cNvPr>
          <p:cNvSpPr/>
          <p:nvPr/>
        </p:nvSpPr>
        <p:spPr>
          <a:xfrm>
            <a:off x="1901316" y="2446775"/>
            <a:ext cx="1700207" cy="492443"/>
          </a:xfrm>
          <a:prstGeom prst="roundRect">
            <a:avLst/>
          </a:prstGeom>
          <a:solidFill>
            <a:srgbClr val="EC5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RELIGION</a:t>
            </a:r>
          </a:p>
        </p:txBody>
      </p:sp>
      <p:sp>
        <p:nvSpPr>
          <p:cNvPr id="68" name="TextBox 67">
            <a:extLst>
              <a:ext uri="{FF2B5EF4-FFF2-40B4-BE49-F238E27FC236}">
                <a16:creationId xmlns:a16="http://schemas.microsoft.com/office/drawing/2014/main" id="{8E06B5C0-6CFC-8E98-8725-519984A47A82}"/>
              </a:ext>
            </a:extLst>
          </p:cNvPr>
          <p:cNvSpPr txBox="1"/>
          <p:nvPr/>
        </p:nvSpPr>
        <p:spPr>
          <a:xfrm>
            <a:off x="1321092" y="2923562"/>
            <a:ext cx="2860654" cy="461665"/>
          </a:xfrm>
          <a:prstGeom prst="rect">
            <a:avLst/>
          </a:prstGeom>
          <a:noFill/>
        </p:spPr>
        <p:txBody>
          <a:bodyPr wrap="square" rtlCol="0">
            <a:spAutoFit/>
          </a:bodyPr>
          <a:lstStyle/>
          <a:p>
            <a:pPr algn="ctr">
              <a:tabLst>
                <a:tab pos="3025775" algn="l"/>
              </a:tabLst>
            </a:pPr>
            <a:r>
              <a:rPr lang="en-GB" sz="1200" dirty="0">
                <a:solidFill>
                  <a:schemeClr val="bg2">
                    <a:lumMod val="25000"/>
                  </a:schemeClr>
                </a:solidFill>
                <a:latin typeface="Poppins" pitchFamily="2" charset="77"/>
              </a:rPr>
              <a:t>Belief in or devotion to spiritual faith or observance </a:t>
            </a:r>
          </a:p>
        </p:txBody>
      </p:sp>
      <p:sp>
        <p:nvSpPr>
          <p:cNvPr id="69" name="Rounded Rectangle 68">
            <a:extLst>
              <a:ext uri="{FF2B5EF4-FFF2-40B4-BE49-F238E27FC236}">
                <a16:creationId xmlns:a16="http://schemas.microsoft.com/office/drawing/2014/main" id="{ECD11A92-2019-C55E-834D-314AC26823D5}"/>
              </a:ext>
            </a:extLst>
          </p:cNvPr>
          <p:cNvSpPr/>
          <p:nvPr/>
        </p:nvSpPr>
        <p:spPr>
          <a:xfrm>
            <a:off x="1099133" y="3676860"/>
            <a:ext cx="2150687" cy="492443"/>
          </a:xfrm>
          <a:prstGeom prst="roundRect">
            <a:avLst/>
          </a:pr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WHO WE LOVE</a:t>
            </a:r>
          </a:p>
        </p:txBody>
      </p:sp>
      <p:sp>
        <p:nvSpPr>
          <p:cNvPr id="70" name="TextBox 69">
            <a:extLst>
              <a:ext uri="{FF2B5EF4-FFF2-40B4-BE49-F238E27FC236}">
                <a16:creationId xmlns:a16="http://schemas.microsoft.com/office/drawing/2014/main" id="{4BA8036A-5310-4B7F-AC61-D6A029777A97}"/>
              </a:ext>
            </a:extLst>
          </p:cNvPr>
          <p:cNvSpPr txBox="1"/>
          <p:nvPr/>
        </p:nvSpPr>
        <p:spPr>
          <a:xfrm>
            <a:off x="744149" y="4142764"/>
            <a:ext cx="2860654" cy="461665"/>
          </a:xfrm>
          <a:prstGeom prst="rect">
            <a:avLst/>
          </a:prstGeom>
          <a:noFill/>
        </p:spPr>
        <p:txBody>
          <a:bodyPr wrap="square" rtlCol="0">
            <a:spAutoFit/>
          </a:bodyPr>
          <a:lstStyle/>
          <a:p>
            <a:pPr algn="ctr">
              <a:tabLst>
                <a:tab pos="3025775" algn="l"/>
              </a:tabLst>
            </a:pPr>
            <a:r>
              <a:rPr lang="en-GB" sz="1200" dirty="0">
                <a:solidFill>
                  <a:schemeClr val="bg2">
                    <a:lumMod val="25000"/>
                  </a:schemeClr>
                </a:solidFill>
                <a:latin typeface="Poppins" pitchFamily="2" charset="77"/>
              </a:rPr>
              <a:t>Who you are drawn to romantically and emotionally</a:t>
            </a:r>
          </a:p>
        </p:txBody>
      </p:sp>
      <p:sp>
        <p:nvSpPr>
          <p:cNvPr id="71" name="Rounded Rectangle 70">
            <a:extLst>
              <a:ext uri="{FF2B5EF4-FFF2-40B4-BE49-F238E27FC236}">
                <a16:creationId xmlns:a16="http://schemas.microsoft.com/office/drawing/2014/main" id="{36596C3D-20B5-4CBF-0127-18848D895F47}"/>
              </a:ext>
            </a:extLst>
          </p:cNvPr>
          <p:cNvSpPr/>
          <p:nvPr/>
        </p:nvSpPr>
        <p:spPr>
          <a:xfrm>
            <a:off x="1251533" y="4961374"/>
            <a:ext cx="2150687" cy="492443"/>
          </a:xfrm>
          <a:prstGeom prst="roundRect">
            <a:avLst/>
          </a:prstGeom>
          <a:solidFill>
            <a:srgbClr val="EB3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LANGUAGE</a:t>
            </a:r>
          </a:p>
        </p:txBody>
      </p:sp>
      <p:sp>
        <p:nvSpPr>
          <p:cNvPr id="72" name="TextBox 71">
            <a:extLst>
              <a:ext uri="{FF2B5EF4-FFF2-40B4-BE49-F238E27FC236}">
                <a16:creationId xmlns:a16="http://schemas.microsoft.com/office/drawing/2014/main" id="{DE5D15AD-70F0-A26D-7D1C-5AAB707CA967}"/>
              </a:ext>
            </a:extLst>
          </p:cNvPr>
          <p:cNvSpPr txBox="1"/>
          <p:nvPr/>
        </p:nvSpPr>
        <p:spPr>
          <a:xfrm>
            <a:off x="786326" y="5432021"/>
            <a:ext cx="3163822" cy="461665"/>
          </a:xfrm>
          <a:prstGeom prst="rect">
            <a:avLst/>
          </a:prstGeom>
          <a:noFill/>
        </p:spPr>
        <p:txBody>
          <a:bodyPr wrap="square" rtlCol="0">
            <a:spAutoFit/>
          </a:bodyPr>
          <a:lstStyle/>
          <a:p>
            <a:pPr algn="ctr">
              <a:tabLst>
                <a:tab pos="3025775" algn="l"/>
              </a:tabLst>
            </a:pPr>
            <a:r>
              <a:rPr lang="en-GB" sz="1200" dirty="0">
                <a:solidFill>
                  <a:schemeClr val="bg2">
                    <a:lumMod val="25000"/>
                  </a:schemeClr>
                </a:solidFill>
                <a:latin typeface="Poppins" pitchFamily="2" charset="77"/>
              </a:rPr>
              <a:t>The system of communication used by a particular country or community</a:t>
            </a:r>
          </a:p>
        </p:txBody>
      </p:sp>
      <p:sp>
        <p:nvSpPr>
          <p:cNvPr id="73" name="Rounded Rectangle 72">
            <a:extLst>
              <a:ext uri="{FF2B5EF4-FFF2-40B4-BE49-F238E27FC236}">
                <a16:creationId xmlns:a16="http://schemas.microsoft.com/office/drawing/2014/main" id="{0166FA91-ED16-CDC9-F1E3-F3F1C2483747}"/>
              </a:ext>
            </a:extLst>
          </p:cNvPr>
          <p:cNvSpPr/>
          <p:nvPr/>
        </p:nvSpPr>
        <p:spPr>
          <a:xfrm>
            <a:off x="5192161" y="5320603"/>
            <a:ext cx="2150687" cy="492443"/>
          </a:xfrm>
          <a:prstGeom prst="roundRect">
            <a:avLst/>
          </a:prstGeom>
          <a:solidFill>
            <a:srgbClr val="69A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STATUS/CLASS</a:t>
            </a:r>
          </a:p>
        </p:txBody>
      </p:sp>
      <p:sp>
        <p:nvSpPr>
          <p:cNvPr id="74" name="TextBox 73">
            <a:extLst>
              <a:ext uri="{FF2B5EF4-FFF2-40B4-BE49-F238E27FC236}">
                <a16:creationId xmlns:a16="http://schemas.microsoft.com/office/drawing/2014/main" id="{7ADA7117-290D-53CD-814C-F3D349B74FA4}"/>
              </a:ext>
            </a:extLst>
          </p:cNvPr>
          <p:cNvSpPr txBox="1"/>
          <p:nvPr/>
        </p:nvSpPr>
        <p:spPr>
          <a:xfrm>
            <a:off x="4726954" y="5791250"/>
            <a:ext cx="3163822" cy="523220"/>
          </a:xfrm>
          <a:prstGeom prst="rect">
            <a:avLst/>
          </a:prstGeom>
          <a:noFill/>
        </p:spPr>
        <p:txBody>
          <a:bodyPr wrap="square" rtlCol="0">
            <a:spAutoFit/>
          </a:bodyPr>
          <a:lstStyle/>
          <a:p>
            <a:pPr algn="ctr">
              <a:tabLst>
                <a:tab pos="3025775" algn="l"/>
              </a:tabLst>
            </a:pPr>
            <a:r>
              <a:rPr lang="en-GB" sz="1400" dirty="0">
                <a:solidFill>
                  <a:schemeClr val="bg2">
                    <a:lumMod val="25000"/>
                  </a:schemeClr>
                </a:solidFill>
                <a:latin typeface="Poppins" pitchFamily="2" charset="77"/>
              </a:rPr>
              <a:t>The relative economic or social standing of someone</a:t>
            </a:r>
          </a:p>
        </p:txBody>
      </p:sp>
      <p:sp>
        <p:nvSpPr>
          <p:cNvPr id="75" name="Rounded Rectangle 74">
            <a:extLst>
              <a:ext uri="{FF2B5EF4-FFF2-40B4-BE49-F238E27FC236}">
                <a16:creationId xmlns:a16="http://schemas.microsoft.com/office/drawing/2014/main" id="{A3FF50FC-E7D5-2930-E90A-3D6FF1268F5B}"/>
              </a:ext>
            </a:extLst>
          </p:cNvPr>
          <p:cNvSpPr/>
          <p:nvPr/>
        </p:nvSpPr>
        <p:spPr>
          <a:xfrm>
            <a:off x="5192161" y="2229063"/>
            <a:ext cx="2150687" cy="492443"/>
          </a:xfrm>
          <a:prstGeom prst="roundRect">
            <a:avLst/>
          </a:prstGeom>
          <a:solidFill>
            <a:srgbClr val="EB3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GENDER</a:t>
            </a:r>
          </a:p>
        </p:txBody>
      </p:sp>
      <p:sp>
        <p:nvSpPr>
          <p:cNvPr id="76" name="TextBox 75">
            <a:extLst>
              <a:ext uri="{FF2B5EF4-FFF2-40B4-BE49-F238E27FC236}">
                <a16:creationId xmlns:a16="http://schemas.microsoft.com/office/drawing/2014/main" id="{89AC6080-7F7E-A788-21CF-3BDDD848A920}"/>
              </a:ext>
            </a:extLst>
          </p:cNvPr>
          <p:cNvSpPr txBox="1"/>
          <p:nvPr/>
        </p:nvSpPr>
        <p:spPr>
          <a:xfrm>
            <a:off x="4694462" y="2710693"/>
            <a:ext cx="3264347" cy="461665"/>
          </a:xfrm>
          <a:prstGeom prst="rect">
            <a:avLst/>
          </a:prstGeom>
          <a:noFill/>
        </p:spPr>
        <p:txBody>
          <a:bodyPr wrap="square" rtlCol="0">
            <a:spAutoFit/>
          </a:bodyPr>
          <a:lstStyle/>
          <a:p>
            <a:pPr algn="ctr">
              <a:tabLst>
                <a:tab pos="3025775" algn="l"/>
              </a:tabLst>
            </a:pPr>
            <a:r>
              <a:rPr lang="en-GB" sz="1200" dirty="0">
                <a:solidFill>
                  <a:schemeClr val="bg2">
                    <a:lumMod val="25000"/>
                  </a:schemeClr>
                </a:solidFill>
                <a:latin typeface="Poppins" pitchFamily="2" charset="77"/>
              </a:rPr>
              <a:t>The state of being male, female or other in relation to social and cultural roles</a:t>
            </a:r>
          </a:p>
        </p:txBody>
      </p:sp>
      <p:sp>
        <p:nvSpPr>
          <p:cNvPr id="77" name="Rounded Rectangle 76">
            <a:extLst>
              <a:ext uri="{FF2B5EF4-FFF2-40B4-BE49-F238E27FC236}">
                <a16:creationId xmlns:a16="http://schemas.microsoft.com/office/drawing/2014/main" id="{E09D418B-0828-E8FD-2105-5BABC3F55818}"/>
              </a:ext>
            </a:extLst>
          </p:cNvPr>
          <p:cNvSpPr/>
          <p:nvPr/>
        </p:nvSpPr>
        <p:spPr>
          <a:xfrm>
            <a:off x="9324547" y="2446775"/>
            <a:ext cx="1222887" cy="49244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RACE</a:t>
            </a:r>
          </a:p>
        </p:txBody>
      </p:sp>
      <p:sp>
        <p:nvSpPr>
          <p:cNvPr id="78" name="TextBox 77">
            <a:extLst>
              <a:ext uri="{FF2B5EF4-FFF2-40B4-BE49-F238E27FC236}">
                <a16:creationId xmlns:a16="http://schemas.microsoft.com/office/drawing/2014/main" id="{206DDCAB-05EC-32F7-DC2F-6CB9E904965C}"/>
              </a:ext>
            </a:extLst>
          </p:cNvPr>
          <p:cNvSpPr txBox="1"/>
          <p:nvPr/>
        </p:nvSpPr>
        <p:spPr>
          <a:xfrm>
            <a:off x="8233518" y="2923562"/>
            <a:ext cx="3404946" cy="646331"/>
          </a:xfrm>
          <a:prstGeom prst="rect">
            <a:avLst/>
          </a:prstGeom>
          <a:noFill/>
        </p:spPr>
        <p:txBody>
          <a:bodyPr wrap="square" rtlCol="0">
            <a:spAutoFit/>
          </a:bodyPr>
          <a:lstStyle/>
          <a:p>
            <a:pPr algn="ctr">
              <a:tabLst>
                <a:tab pos="3025775" algn="l"/>
              </a:tabLst>
            </a:pPr>
            <a:r>
              <a:rPr lang="en-GB" sz="1200" dirty="0">
                <a:solidFill>
                  <a:schemeClr val="bg2">
                    <a:lumMod val="25000"/>
                  </a:schemeClr>
                </a:solidFill>
                <a:latin typeface="Poppins" pitchFamily="2" charset="77"/>
              </a:rPr>
              <a:t>A concept used to describe a group of people who share physical characteristics such as skin </a:t>
            </a:r>
            <a:r>
              <a:rPr lang="en-GB" sz="1200" dirty="0" err="1">
                <a:solidFill>
                  <a:schemeClr val="bg2">
                    <a:lumMod val="25000"/>
                  </a:schemeClr>
                </a:solidFill>
                <a:latin typeface="Poppins" pitchFamily="2" charset="77"/>
              </a:rPr>
              <a:t>color</a:t>
            </a:r>
            <a:endParaRPr lang="en-GB" sz="1200" dirty="0">
              <a:solidFill>
                <a:schemeClr val="bg2">
                  <a:lumMod val="25000"/>
                </a:schemeClr>
              </a:solidFill>
              <a:latin typeface="Poppins" pitchFamily="2" charset="77"/>
            </a:endParaRPr>
          </a:p>
        </p:txBody>
      </p:sp>
      <p:sp>
        <p:nvSpPr>
          <p:cNvPr id="79" name="Rounded Rectangle 78">
            <a:extLst>
              <a:ext uri="{FF2B5EF4-FFF2-40B4-BE49-F238E27FC236}">
                <a16:creationId xmlns:a16="http://schemas.microsoft.com/office/drawing/2014/main" id="{A49710D7-98C5-6080-503C-EBD74B4EFA8E}"/>
              </a:ext>
            </a:extLst>
          </p:cNvPr>
          <p:cNvSpPr/>
          <p:nvPr/>
        </p:nvSpPr>
        <p:spPr>
          <a:xfrm>
            <a:off x="9562553" y="3785720"/>
            <a:ext cx="1381155" cy="492443"/>
          </a:xfrm>
          <a:prstGeom prst="roundRect">
            <a:avLst/>
          </a:prstGeom>
          <a:solidFill>
            <a:srgbClr val="27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ABILITY</a:t>
            </a:r>
          </a:p>
        </p:txBody>
      </p:sp>
      <p:sp>
        <p:nvSpPr>
          <p:cNvPr id="80" name="TextBox 79">
            <a:extLst>
              <a:ext uri="{FF2B5EF4-FFF2-40B4-BE49-F238E27FC236}">
                <a16:creationId xmlns:a16="http://schemas.microsoft.com/office/drawing/2014/main" id="{689D91C6-FB7C-3017-E3ED-52E540579153}"/>
              </a:ext>
            </a:extLst>
          </p:cNvPr>
          <p:cNvSpPr txBox="1"/>
          <p:nvPr/>
        </p:nvSpPr>
        <p:spPr>
          <a:xfrm>
            <a:off x="8777810" y="4251624"/>
            <a:ext cx="2860654" cy="461665"/>
          </a:xfrm>
          <a:prstGeom prst="rect">
            <a:avLst/>
          </a:prstGeom>
          <a:noFill/>
        </p:spPr>
        <p:txBody>
          <a:bodyPr wrap="square" rtlCol="0">
            <a:spAutoFit/>
          </a:bodyPr>
          <a:lstStyle/>
          <a:p>
            <a:pPr algn="ctr">
              <a:tabLst>
                <a:tab pos="3025775" algn="l"/>
              </a:tabLst>
            </a:pPr>
            <a:r>
              <a:rPr lang="en-GB" sz="1200" dirty="0">
                <a:solidFill>
                  <a:schemeClr val="bg2">
                    <a:lumMod val="25000"/>
                  </a:schemeClr>
                </a:solidFill>
                <a:latin typeface="Poppins" pitchFamily="2" charset="77"/>
              </a:rPr>
              <a:t>The power or capacity to do or act physically and mentally</a:t>
            </a:r>
          </a:p>
        </p:txBody>
      </p:sp>
      <p:sp>
        <p:nvSpPr>
          <p:cNvPr id="81" name="Rounded Rectangle 80">
            <a:extLst>
              <a:ext uri="{FF2B5EF4-FFF2-40B4-BE49-F238E27FC236}">
                <a16:creationId xmlns:a16="http://schemas.microsoft.com/office/drawing/2014/main" id="{0BBBC458-1D4C-B746-1213-755D393ACDB1}"/>
              </a:ext>
            </a:extLst>
          </p:cNvPr>
          <p:cNvSpPr/>
          <p:nvPr/>
        </p:nvSpPr>
        <p:spPr>
          <a:xfrm>
            <a:off x="8943146" y="4961374"/>
            <a:ext cx="1388514" cy="492443"/>
          </a:xfrm>
          <a:prstGeom prst="roundRect">
            <a:avLst/>
          </a:prstGeom>
          <a:solidFill>
            <a:srgbClr val="3D8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itchFamily="2" charset="77"/>
                <a:cs typeface="Poppins" pitchFamily="2" charset="77"/>
              </a:rPr>
              <a:t>RACE</a:t>
            </a:r>
          </a:p>
        </p:txBody>
      </p:sp>
      <p:sp>
        <p:nvSpPr>
          <p:cNvPr id="82" name="TextBox 81">
            <a:extLst>
              <a:ext uri="{FF2B5EF4-FFF2-40B4-BE49-F238E27FC236}">
                <a16:creationId xmlns:a16="http://schemas.microsoft.com/office/drawing/2014/main" id="{0AED6E3C-015F-18B6-3773-B6062163635E}"/>
              </a:ext>
            </a:extLst>
          </p:cNvPr>
          <p:cNvSpPr txBox="1"/>
          <p:nvPr/>
        </p:nvSpPr>
        <p:spPr>
          <a:xfrm>
            <a:off x="8068867" y="5432021"/>
            <a:ext cx="3163822" cy="276999"/>
          </a:xfrm>
          <a:prstGeom prst="rect">
            <a:avLst/>
          </a:prstGeom>
          <a:noFill/>
        </p:spPr>
        <p:txBody>
          <a:bodyPr wrap="square" rtlCol="0">
            <a:spAutoFit/>
          </a:bodyPr>
          <a:lstStyle/>
          <a:p>
            <a:pPr algn="ctr">
              <a:tabLst>
                <a:tab pos="3025775" algn="l"/>
              </a:tabLst>
            </a:pPr>
            <a:r>
              <a:rPr lang="en-GB" sz="1200" dirty="0">
                <a:solidFill>
                  <a:schemeClr val="bg2">
                    <a:lumMod val="25000"/>
                  </a:schemeClr>
                </a:solidFill>
                <a:latin typeface="Poppins" pitchFamily="2" charset="77"/>
              </a:rPr>
              <a:t>The length of time a person has lived.</a:t>
            </a:r>
          </a:p>
        </p:txBody>
      </p:sp>
      <p:grpSp>
        <p:nvGrpSpPr>
          <p:cNvPr id="96" name="Group 95">
            <a:extLst>
              <a:ext uri="{FF2B5EF4-FFF2-40B4-BE49-F238E27FC236}">
                <a16:creationId xmlns:a16="http://schemas.microsoft.com/office/drawing/2014/main" id="{74FB61DB-E0F7-314A-8B8A-80628258E07C}"/>
              </a:ext>
            </a:extLst>
          </p:cNvPr>
          <p:cNvGrpSpPr/>
          <p:nvPr/>
        </p:nvGrpSpPr>
        <p:grpSpPr>
          <a:xfrm>
            <a:off x="132995" y="6307326"/>
            <a:ext cx="2860654" cy="433629"/>
            <a:chOff x="6288775" y="3899192"/>
            <a:chExt cx="3101560" cy="467970"/>
          </a:xfrm>
          <a:effectLst/>
        </p:grpSpPr>
        <p:sp>
          <p:nvSpPr>
            <p:cNvPr id="97" name="Rectangle: Rounded Corners 25">
              <a:extLst>
                <a:ext uri="{FF2B5EF4-FFF2-40B4-BE49-F238E27FC236}">
                  <a16:creationId xmlns:a16="http://schemas.microsoft.com/office/drawing/2014/main" id="{0CD96DD6-B96C-9FE4-8663-AEFF7BD548FE}"/>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8" name="TextBox 97">
              <a:extLst>
                <a:ext uri="{FF2B5EF4-FFF2-40B4-BE49-F238E27FC236}">
                  <a16:creationId xmlns:a16="http://schemas.microsoft.com/office/drawing/2014/main" id="{D8C82E47-9F0A-F3E0-FE97-A09A7D10B6E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9862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1595884" y="2231120"/>
            <a:ext cx="3071419" cy="2308324"/>
          </a:xfrm>
          <a:prstGeom prst="rect">
            <a:avLst/>
          </a:prstGeom>
          <a:noFill/>
        </p:spPr>
        <p:txBody>
          <a:bodyPr wrap="square" rtlCol="0">
            <a:spAutoFit/>
          </a:bodyPr>
          <a:lstStyle/>
          <a:p>
            <a:r>
              <a:rPr lang="en-US" sz="3600" dirty="0">
                <a:solidFill>
                  <a:srgbClr val="092074"/>
                </a:solidFill>
                <a:latin typeface="Poppins SemiBold" panose="00000700000000000000" pitchFamily="2" charset="0"/>
                <a:cs typeface="Poppins SemiBold" panose="00000700000000000000" pitchFamily="2" charset="0"/>
              </a:rPr>
              <a:t>What are some parts of your identity?</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7808494" y="339078"/>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4137672" y="645598"/>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13" name="Graphic 38">
            <a:extLst>
              <a:ext uri="{FF2B5EF4-FFF2-40B4-BE49-F238E27FC236}">
                <a16:creationId xmlns:a16="http://schemas.microsoft.com/office/drawing/2014/main" id="{BA043589-CC7E-B551-1BED-022959EF2C33}"/>
              </a:ext>
            </a:extLst>
          </p:cNvPr>
          <p:cNvGrpSpPr/>
          <p:nvPr/>
        </p:nvGrpSpPr>
        <p:grpSpPr>
          <a:xfrm>
            <a:off x="5164592" y="5588990"/>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36FFAC69-0026-DCD0-F751-EB652E00C61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EABFA62-55E0-C6EF-10B1-7E985278D48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5B8261E-BD82-8786-0FB2-6DA563E5961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B9E9E1-F012-CDA3-8C78-ED4086BB457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9B38363-C713-8E79-59D0-1BA3EA5F462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E116C097-47CC-43C8-20C7-8399CF6E05A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A721C105-0C8B-0C5A-FE74-D63230D7E60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283D2C1-F872-E415-324C-EE59B8A459A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3AD1EBEC-B06E-376F-5B5C-6B04C5ED59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E25FC69-7BFF-02CF-B89A-8D4EDEB068D6}"/>
              </a:ext>
            </a:extLst>
          </p:cNvPr>
          <p:cNvSpPr/>
          <p:nvPr/>
        </p:nvSpPr>
        <p:spPr>
          <a:xfrm>
            <a:off x="1237063" y="51271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5F65A87-B8D9-12EB-B72A-17988522CADF}"/>
              </a:ext>
            </a:extLst>
          </p:cNvPr>
          <p:cNvSpPr/>
          <p:nvPr/>
        </p:nvSpPr>
        <p:spPr>
          <a:xfrm>
            <a:off x="1446955" y="130767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A998281F-FD18-840B-0252-4EA8F27FFFFD}"/>
              </a:ext>
            </a:extLst>
          </p:cNvPr>
          <p:cNvGrpSpPr/>
          <p:nvPr/>
        </p:nvGrpSpPr>
        <p:grpSpPr>
          <a:xfrm flipH="1">
            <a:off x="9859573" y="309906"/>
            <a:ext cx="1798708" cy="997769"/>
            <a:chOff x="6495821" y="1090764"/>
            <a:chExt cx="1407277" cy="780637"/>
          </a:xfrm>
        </p:grpSpPr>
        <p:sp>
          <p:nvSpPr>
            <p:cNvPr id="43" name="Graphic 38">
              <a:extLst>
                <a:ext uri="{FF2B5EF4-FFF2-40B4-BE49-F238E27FC236}">
                  <a16:creationId xmlns:a16="http://schemas.microsoft.com/office/drawing/2014/main" id="{C2B38552-E342-D679-0B54-2849FC35E8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560753A-218C-F9CE-F604-AE13723A4DF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076896C8-5B6F-C0B9-BF44-D1975142E2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2EC1836-F6FA-6A77-EC95-71E04F4BB42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CBAD6E6-D303-A93E-055E-3ADEF095789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48" name="Graphic 38">
            <a:extLst>
              <a:ext uri="{FF2B5EF4-FFF2-40B4-BE49-F238E27FC236}">
                <a16:creationId xmlns:a16="http://schemas.microsoft.com/office/drawing/2014/main" id="{9956C178-047C-AC1C-EF90-E7CDBCA6745A}"/>
              </a:ext>
            </a:extLst>
          </p:cNvPr>
          <p:cNvGrpSpPr/>
          <p:nvPr/>
        </p:nvGrpSpPr>
        <p:grpSpPr>
          <a:xfrm>
            <a:off x="7132889" y="6310802"/>
            <a:ext cx="336664" cy="336745"/>
            <a:chOff x="9342265" y="2571740"/>
            <a:chExt cx="336664" cy="336745"/>
          </a:xfrm>
        </p:grpSpPr>
        <p:sp>
          <p:nvSpPr>
            <p:cNvPr id="49" name="Graphic 38">
              <a:extLst>
                <a:ext uri="{FF2B5EF4-FFF2-40B4-BE49-F238E27FC236}">
                  <a16:creationId xmlns:a16="http://schemas.microsoft.com/office/drawing/2014/main" id="{7637748C-D03D-57BD-76B8-A8F1E78ADAE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46D5F720-2327-826F-07F3-F9C4A9A41D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1" name="Graphic 38">
            <a:extLst>
              <a:ext uri="{FF2B5EF4-FFF2-40B4-BE49-F238E27FC236}">
                <a16:creationId xmlns:a16="http://schemas.microsoft.com/office/drawing/2014/main" id="{3D4DA56F-39E6-988D-27DF-2BA7EB3FB90D}"/>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5" name="Graphic 4" descr="Help with solid fill">
            <a:extLst>
              <a:ext uri="{FF2B5EF4-FFF2-40B4-BE49-F238E27FC236}">
                <a16:creationId xmlns:a16="http://schemas.microsoft.com/office/drawing/2014/main" id="{4BF5B885-8ADE-30ED-C130-A53922BEAE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901" y="2176008"/>
            <a:ext cx="914400" cy="914400"/>
          </a:xfrm>
          <a:prstGeom prst="rect">
            <a:avLst/>
          </a:prstGeom>
        </p:spPr>
      </p:pic>
      <p:sp>
        <p:nvSpPr>
          <p:cNvPr id="2" name="Rounded Rectangle 1">
            <a:extLst>
              <a:ext uri="{FF2B5EF4-FFF2-40B4-BE49-F238E27FC236}">
                <a16:creationId xmlns:a16="http://schemas.microsoft.com/office/drawing/2014/main" id="{C8FBE6AA-B237-7D8A-AC43-F929D0FFE222}"/>
              </a:ext>
            </a:extLst>
          </p:cNvPr>
          <p:cNvSpPr/>
          <p:nvPr/>
        </p:nvSpPr>
        <p:spPr>
          <a:xfrm>
            <a:off x="7130138" y="2932703"/>
            <a:ext cx="2478350" cy="1204976"/>
          </a:xfrm>
          <a:prstGeom prst="roundRect">
            <a:avLst/>
          </a:prstGeom>
          <a:solidFill>
            <a:srgbClr val="09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Poppins" pitchFamily="2" charset="77"/>
                <a:cs typeface="Poppins" pitchFamily="2" charset="77"/>
              </a:rPr>
              <a:t>IDENTITY</a:t>
            </a:r>
          </a:p>
        </p:txBody>
      </p:sp>
      <p:sp>
        <p:nvSpPr>
          <p:cNvPr id="3" name="Rounded Rectangle 2">
            <a:extLst>
              <a:ext uri="{FF2B5EF4-FFF2-40B4-BE49-F238E27FC236}">
                <a16:creationId xmlns:a16="http://schemas.microsoft.com/office/drawing/2014/main" id="{6045CB84-0253-8A05-645E-426E4DD935E1}"/>
              </a:ext>
            </a:extLst>
          </p:cNvPr>
          <p:cNvSpPr/>
          <p:nvPr/>
        </p:nvSpPr>
        <p:spPr>
          <a:xfrm>
            <a:off x="5146034" y="2100463"/>
            <a:ext cx="1700207" cy="492443"/>
          </a:xfrm>
          <a:prstGeom prst="roundRect">
            <a:avLst/>
          </a:prstGeom>
          <a:solidFill>
            <a:srgbClr val="EC5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Poppins" pitchFamily="2" charset="77"/>
              <a:cs typeface="Poppins" pitchFamily="2" charset="77"/>
            </a:endParaRPr>
          </a:p>
        </p:txBody>
      </p:sp>
      <p:sp>
        <p:nvSpPr>
          <p:cNvPr id="11" name="Rounded Rectangle 10">
            <a:extLst>
              <a:ext uri="{FF2B5EF4-FFF2-40B4-BE49-F238E27FC236}">
                <a16:creationId xmlns:a16="http://schemas.microsoft.com/office/drawing/2014/main" id="{EF8336D8-AF8E-1B6A-2EED-E83F0B0FBF43}"/>
              </a:ext>
            </a:extLst>
          </p:cNvPr>
          <p:cNvSpPr/>
          <p:nvPr/>
        </p:nvSpPr>
        <p:spPr>
          <a:xfrm>
            <a:off x="5137968" y="3288970"/>
            <a:ext cx="1700207" cy="492443"/>
          </a:xfrm>
          <a:prstGeom prst="roundRect">
            <a:avLst/>
          </a:pr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Poppins" pitchFamily="2" charset="77"/>
              <a:cs typeface="Poppins" pitchFamily="2" charset="77"/>
            </a:endParaRPr>
          </a:p>
        </p:txBody>
      </p:sp>
      <p:sp>
        <p:nvSpPr>
          <p:cNvPr id="12" name="Rounded Rectangle 11">
            <a:extLst>
              <a:ext uri="{FF2B5EF4-FFF2-40B4-BE49-F238E27FC236}">
                <a16:creationId xmlns:a16="http://schemas.microsoft.com/office/drawing/2014/main" id="{8A39B57B-A2D9-22E0-D49C-20A481D05EED}"/>
              </a:ext>
            </a:extLst>
          </p:cNvPr>
          <p:cNvSpPr/>
          <p:nvPr/>
        </p:nvSpPr>
        <p:spPr>
          <a:xfrm>
            <a:off x="5137968" y="4353801"/>
            <a:ext cx="1700207" cy="492443"/>
          </a:xfrm>
          <a:prstGeom prst="roundRect">
            <a:avLst/>
          </a:prstGeom>
          <a:solidFill>
            <a:srgbClr val="EB3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Poppins" pitchFamily="2" charset="77"/>
              <a:cs typeface="Poppins" pitchFamily="2" charset="77"/>
            </a:endParaRPr>
          </a:p>
        </p:txBody>
      </p:sp>
      <p:sp>
        <p:nvSpPr>
          <p:cNvPr id="14" name="Rounded Rectangle 13">
            <a:extLst>
              <a:ext uri="{FF2B5EF4-FFF2-40B4-BE49-F238E27FC236}">
                <a16:creationId xmlns:a16="http://schemas.microsoft.com/office/drawing/2014/main" id="{FA9914F9-6CA4-0C8E-29D3-17D974B565B2}"/>
              </a:ext>
            </a:extLst>
          </p:cNvPr>
          <p:cNvSpPr/>
          <p:nvPr/>
        </p:nvSpPr>
        <p:spPr>
          <a:xfrm>
            <a:off x="7316906" y="4713030"/>
            <a:ext cx="2150687" cy="492443"/>
          </a:xfrm>
          <a:prstGeom prst="roundRect">
            <a:avLst/>
          </a:prstGeom>
          <a:solidFill>
            <a:srgbClr val="69A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Poppins" pitchFamily="2" charset="77"/>
              <a:cs typeface="Poppins" pitchFamily="2" charset="77"/>
            </a:endParaRPr>
          </a:p>
        </p:txBody>
      </p:sp>
      <p:sp>
        <p:nvSpPr>
          <p:cNvPr id="16" name="Rounded Rectangle 15">
            <a:extLst>
              <a:ext uri="{FF2B5EF4-FFF2-40B4-BE49-F238E27FC236}">
                <a16:creationId xmlns:a16="http://schemas.microsoft.com/office/drawing/2014/main" id="{0AEBD070-63FB-82A4-2DAC-303DE7634C9E}"/>
              </a:ext>
            </a:extLst>
          </p:cNvPr>
          <p:cNvSpPr/>
          <p:nvPr/>
        </p:nvSpPr>
        <p:spPr>
          <a:xfrm>
            <a:off x="7316906" y="1828323"/>
            <a:ext cx="2150687" cy="492443"/>
          </a:xfrm>
          <a:prstGeom prst="roundRect">
            <a:avLst/>
          </a:prstGeom>
          <a:solidFill>
            <a:srgbClr val="EB3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Poppins" pitchFamily="2" charset="77"/>
              <a:cs typeface="Poppins" pitchFamily="2" charset="77"/>
            </a:endParaRPr>
          </a:p>
        </p:txBody>
      </p:sp>
      <p:sp>
        <p:nvSpPr>
          <p:cNvPr id="17" name="Rounded Rectangle 16">
            <a:extLst>
              <a:ext uri="{FF2B5EF4-FFF2-40B4-BE49-F238E27FC236}">
                <a16:creationId xmlns:a16="http://schemas.microsoft.com/office/drawing/2014/main" id="{CA8A1D4F-C948-E002-DF1B-9D3A17E68A68}"/>
              </a:ext>
            </a:extLst>
          </p:cNvPr>
          <p:cNvSpPr/>
          <p:nvPr/>
        </p:nvSpPr>
        <p:spPr>
          <a:xfrm>
            <a:off x="9978197" y="2100463"/>
            <a:ext cx="1381155" cy="49244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Poppins" pitchFamily="2" charset="77"/>
              <a:cs typeface="Poppins" pitchFamily="2" charset="77"/>
            </a:endParaRPr>
          </a:p>
        </p:txBody>
      </p:sp>
      <p:sp>
        <p:nvSpPr>
          <p:cNvPr id="20" name="Rounded Rectangle 19">
            <a:extLst>
              <a:ext uri="{FF2B5EF4-FFF2-40B4-BE49-F238E27FC236}">
                <a16:creationId xmlns:a16="http://schemas.microsoft.com/office/drawing/2014/main" id="{019DD33C-8633-5ABD-340C-FED4AAAFAAA2}"/>
              </a:ext>
            </a:extLst>
          </p:cNvPr>
          <p:cNvSpPr/>
          <p:nvPr/>
        </p:nvSpPr>
        <p:spPr>
          <a:xfrm>
            <a:off x="9978197" y="3288970"/>
            <a:ext cx="1381155" cy="492443"/>
          </a:xfrm>
          <a:prstGeom prst="roundRect">
            <a:avLst/>
          </a:prstGeom>
          <a:solidFill>
            <a:srgbClr val="27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Poppins" pitchFamily="2" charset="77"/>
              <a:cs typeface="Poppins" pitchFamily="2" charset="77"/>
            </a:endParaRPr>
          </a:p>
        </p:txBody>
      </p:sp>
      <p:sp>
        <p:nvSpPr>
          <p:cNvPr id="21" name="Rounded Rectangle 20">
            <a:extLst>
              <a:ext uri="{FF2B5EF4-FFF2-40B4-BE49-F238E27FC236}">
                <a16:creationId xmlns:a16="http://schemas.microsoft.com/office/drawing/2014/main" id="{043A7C73-E90D-C561-5AED-72A6883D50EA}"/>
              </a:ext>
            </a:extLst>
          </p:cNvPr>
          <p:cNvSpPr/>
          <p:nvPr/>
        </p:nvSpPr>
        <p:spPr>
          <a:xfrm>
            <a:off x="9978197" y="4353801"/>
            <a:ext cx="1381155" cy="492443"/>
          </a:xfrm>
          <a:prstGeom prst="roundRect">
            <a:avLst/>
          </a:prstGeom>
          <a:solidFill>
            <a:srgbClr val="3D8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Poppins" pitchFamily="2" charset="77"/>
              <a:cs typeface="Poppins" pitchFamily="2" charset="77"/>
            </a:endParaRPr>
          </a:p>
        </p:txBody>
      </p:sp>
      <p:grpSp>
        <p:nvGrpSpPr>
          <p:cNvPr id="25" name="Group 24">
            <a:extLst>
              <a:ext uri="{FF2B5EF4-FFF2-40B4-BE49-F238E27FC236}">
                <a16:creationId xmlns:a16="http://schemas.microsoft.com/office/drawing/2014/main" id="{40326085-47B1-031D-080E-9A5AE287C062}"/>
              </a:ext>
            </a:extLst>
          </p:cNvPr>
          <p:cNvGrpSpPr/>
          <p:nvPr/>
        </p:nvGrpSpPr>
        <p:grpSpPr>
          <a:xfrm>
            <a:off x="132995" y="6307326"/>
            <a:ext cx="2860654" cy="433629"/>
            <a:chOff x="6288775" y="3899192"/>
            <a:chExt cx="3101560" cy="467970"/>
          </a:xfrm>
          <a:effectLst/>
        </p:grpSpPr>
        <p:sp>
          <p:nvSpPr>
            <p:cNvPr id="27" name="Rectangle: Rounded Corners 25">
              <a:extLst>
                <a:ext uri="{FF2B5EF4-FFF2-40B4-BE49-F238E27FC236}">
                  <a16:creationId xmlns:a16="http://schemas.microsoft.com/office/drawing/2014/main" id="{D905768D-29FE-DF56-92C5-68FB7E7E0A76}"/>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1" name="TextBox 40">
              <a:extLst>
                <a:ext uri="{FF2B5EF4-FFF2-40B4-BE49-F238E27FC236}">
                  <a16:creationId xmlns:a16="http://schemas.microsoft.com/office/drawing/2014/main" id="{E41CED45-2BD1-4975-FACC-14C30E1A246C}"/>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67073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10391317" y="279982"/>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485043" y="771076"/>
            <a:ext cx="10414874" cy="861774"/>
          </a:xfrm>
          <a:prstGeom prst="rect">
            <a:avLst/>
          </a:prstGeom>
          <a:noFill/>
        </p:spPr>
        <p:txBody>
          <a:bodyPr wrap="square" rtlCol="0">
            <a:spAutoFit/>
          </a:bodyPr>
          <a:lstStyle/>
          <a:p>
            <a:pPr>
              <a:tabLst>
                <a:tab pos="3025775" algn="l"/>
              </a:tabLst>
            </a:pPr>
            <a:r>
              <a:rPr lang="en-GB" sz="5000" b="1" dirty="0">
                <a:solidFill>
                  <a:srgbClr val="092074"/>
                </a:solidFill>
                <a:latin typeface="Poppins" pitchFamily="2" charset="77"/>
              </a:rPr>
              <a:t>Sometimes You're A Caterpillar</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6027002" y="4382898"/>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391119" y="4019037"/>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grpSp>
        <p:nvGrpSpPr>
          <p:cNvPr id="48" name="Graphic 38">
            <a:extLst>
              <a:ext uri="{FF2B5EF4-FFF2-40B4-BE49-F238E27FC236}">
                <a16:creationId xmlns:a16="http://schemas.microsoft.com/office/drawing/2014/main" id="{492A0BCF-800C-1238-8683-E820009F2E57}"/>
              </a:ext>
            </a:extLst>
          </p:cNvPr>
          <p:cNvGrpSpPr/>
          <p:nvPr/>
        </p:nvGrpSpPr>
        <p:grpSpPr>
          <a:xfrm>
            <a:off x="1322024" y="2375360"/>
            <a:ext cx="526233" cy="534913"/>
            <a:chOff x="3867783" y="1582991"/>
            <a:chExt cx="526233" cy="534913"/>
          </a:xfrm>
          <a:solidFill>
            <a:srgbClr val="EB3323"/>
          </a:solidFill>
        </p:grpSpPr>
        <p:sp>
          <p:nvSpPr>
            <p:cNvPr id="49" name="Graphic 38">
              <a:extLst>
                <a:ext uri="{FF2B5EF4-FFF2-40B4-BE49-F238E27FC236}">
                  <a16:creationId xmlns:a16="http://schemas.microsoft.com/office/drawing/2014/main" id="{63A5429E-4385-3F5D-1495-7DECD702704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031D4A8-F46C-B4B4-AC33-84055843704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709A073-DC66-6AA4-DD0D-BACA07EE77A5}"/>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4BB46ABC-D6F6-29FC-F245-D0D44BD5A0B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85CF5AE2-93EB-21C6-8AE9-71B411209BC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C8997076-F679-1D85-4B05-283AA34DB2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FE3165D-5B10-4A0B-F396-9B046D79350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79EFCA31-903A-DB65-A47D-637152F29B1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9298EF1-1F54-6A00-EE15-FA90438E61F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sp>
        <p:nvSpPr>
          <p:cNvPr id="3" name="Freeform 6">
            <a:extLst>
              <a:ext uri="{FF2B5EF4-FFF2-40B4-BE49-F238E27FC236}">
                <a16:creationId xmlns:a16="http://schemas.microsoft.com/office/drawing/2014/main" id="{CFB1A90C-02EE-D470-3379-6CB62C11DF10}"/>
              </a:ext>
            </a:extLst>
          </p:cNvPr>
          <p:cNvSpPr/>
          <p:nvPr/>
        </p:nvSpPr>
        <p:spPr>
          <a:xfrm>
            <a:off x="1912030" y="1498382"/>
            <a:ext cx="8936435" cy="5095460"/>
          </a:xfrm>
          <a:custGeom>
            <a:avLst/>
            <a:gdLst/>
            <a:ahLst/>
            <a:cxnLst/>
            <a:rect l="l" t="t" r="r" b="b"/>
            <a:pathLst>
              <a:path w="13697707" h="7810286">
                <a:moveTo>
                  <a:pt x="0" y="0"/>
                </a:moveTo>
                <a:lnTo>
                  <a:pt x="13697707" y="0"/>
                </a:lnTo>
                <a:lnTo>
                  <a:pt x="13697707" y="7810286"/>
                </a:lnTo>
                <a:lnTo>
                  <a:pt x="0" y="7810286"/>
                </a:lnTo>
                <a:lnTo>
                  <a:pt x="0" y="0"/>
                </a:lnTo>
                <a:close/>
              </a:path>
            </a:pathLst>
          </a:custGeom>
          <a:blipFill>
            <a:blip r:embed="rId7"/>
            <a:stretch>
              <a:fillRect r="-36"/>
            </a:stretch>
          </a:blipFill>
        </p:spPr>
      </p:sp>
      <p:grpSp>
        <p:nvGrpSpPr>
          <p:cNvPr id="5" name="Graphic 38">
            <a:extLst>
              <a:ext uri="{FF2B5EF4-FFF2-40B4-BE49-F238E27FC236}">
                <a16:creationId xmlns:a16="http://schemas.microsoft.com/office/drawing/2014/main" id="{3C44090D-536C-85F9-5AFF-6F64A362F70C}"/>
              </a:ext>
            </a:extLst>
          </p:cNvPr>
          <p:cNvGrpSpPr/>
          <p:nvPr/>
        </p:nvGrpSpPr>
        <p:grpSpPr>
          <a:xfrm>
            <a:off x="9901675" y="2474445"/>
            <a:ext cx="336664" cy="336745"/>
            <a:chOff x="9342265" y="2571740"/>
            <a:chExt cx="336664" cy="336745"/>
          </a:xfrm>
        </p:grpSpPr>
        <p:sp>
          <p:nvSpPr>
            <p:cNvPr id="6" name="Graphic 38">
              <a:extLst>
                <a:ext uri="{FF2B5EF4-FFF2-40B4-BE49-F238E27FC236}">
                  <a16:creationId xmlns:a16="http://schemas.microsoft.com/office/drawing/2014/main" id="{7A724BE0-1AEB-C59F-3432-70A68CF989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466BF9CA-968C-50CD-7F47-D70E25EE811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 name="Graphic 38">
            <a:extLst>
              <a:ext uri="{FF2B5EF4-FFF2-40B4-BE49-F238E27FC236}">
                <a16:creationId xmlns:a16="http://schemas.microsoft.com/office/drawing/2014/main" id="{80E54079-40AF-D3CA-F91C-8FD6D0D90C70}"/>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F3866C8-F8CA-9808-FC72-A14A793B9A54}"/>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9" name="Picture 11">
            <a:extLst>
              <a:ext uri="{FF2B5EF4-FFF2-40B4-BE49-F238E27FC236}">
                <a16:creationId xmlns:a16="http://schemas.microsoft.com/office/drawing/2014/main" id="{AA729613-8F48-99CC-F048-6E29E0471622}"/>
              </a:ext>
            </a:extLst>
          </p:cNvPr>
          <p:cNvPicPr>
            <a:picLocks noChangeAspect="1"/>
          </p:cNvPicPr>
          <p:nvPr>
            <a:videoFile r:link="rId1"/>
          </p:nvPr>
        </p:nvPicPr>
        <p:blipFill>
          <a:blip r:embed="rId8"/>
          <a:stretch>
            <a:fillRect/>
          </a:stretch>
        </p:blipFill>
        <p:spPr>
          <a:xfrm>
            <a:off x="3371022" y="2152300"/>
            <a:ext cx="5920528" cy="3330297"/>
          </a:xfrm>
          <a:prstGeom prst="rect">
            <a:avLst/>
          </a:prstGeom>
        </p:spPr>
      </p:pic>
      <p:grpSp>
        <p:nvGrpSpPr>
          <p:cNvPr id="15" name="Group 14">
            <a:extLst>
              <a:ext uri="{FF2B5EF4-FFF2-40B4-BE49-F238E27FC236}">
                <a16:creationId xmlns:a16="http://schemas.microsoft.com/office/drawing/2014/main" id="{7AF536AB-5ADB-0F31-008A-807875AABE27}"/>
              </a:ext>
            </a:extLst>
          </p:cNvPr>
          <p:cNvGrpSpPr/>
          <p:nvPr/>
        </p:nvGrpSpPr>
        <p:grpSpPr>
          <a:xfrm>
            <a:off x="132995" y="6307326"/>
            <a:ext cx="2860654" cy="433629"/>
            <a:chOff x="6288775" y="3899192"/>
            <a:chExt cx="3101560" cy="467970"/>
          </a:xfrm>
          <a:effectLst/>
        </p:grpSpPr>
        <p:sp>
          <p:nvSpPr>
            <p:cNvPr id="16" name="Rectangle: Rounded Corners 25">
              <a:extLst>
                <a:ext uri="{FF2B5EF4-FFF2-40B4-BE49-F238E27FC236}">
                  <a16:creationId xmlns:a16="http://schemas.microsoft.com/office/drawing/2014/main" id="{9D60616F-BE9E-AE59-373B-559582E743DA}"/>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7" name="TextBox 16">
              <a:extLst>
                <a:ext uri="{FF2B5EF4-FFF2-40B4-BE49-F238E27FC236}">
                  <a16:creationId xmlns:a16="http://schemas.microsoft.com/office/drawing/2014/main" id="{78FE5F69-BC25-4591-077A-A4D41CF1FCF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 name="Online Media 3" title="Sometimes You&amp;#39;re A Caterpillar">
            <a:hlinkClick r:id="" action="ppaction://media"/>
            <a:extLst>
              <a:ext uri="{FF2B5EF4-FFF2-40B4-BE49-F238E27FC236}">
                <a16:creationId xmlns:a16="http://schemas.microsoft.com/office/drawing/2014/main" id="{9F63DA53-0648-4269-84C5-F88E7208FF2E}"/>
              </a:ext>
            </a:extLst>
          </p:cNvPr>
          <p:cNvPicPr>
            <a:picLocks noRot="1" noChangeAspect="1"/>
          </p:cNvPicPr>
          <p:nvPr>
            <a:videoFile r:link="rId2"/>
          </p:nvPr>
        </p:nvPicPr>
        <p:blipFill>
          <a:blip r:embed="rId9"/>
          <a:stretch>
            <a:fillRect/>
          </a:stretch>
        </p:blipFill>
        <p:spPr>
          <a:xfrm>
            <a:off x="3480062" y="2179960"/>
            <a:ext cx="5762038" cy="3241146"/>
          </a:xfrm>
          <a:prstGeom prst="rect">
            <a:avLst/>
          </a:prstGeom>
        </p:spPr>
      </p:pic>
    </p:spTree>
    <p:extLst>
      <p:ext uri="{BB962C8B-B14F-4D97-AF65-F5344CB8AC3E}">
        <p14:creationId xmlns:p14="http://schemas.microsoft.com/office/powerpoint/2010/main" val="320591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006AB7-551E-10BC-078B-3CE37D415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036" y="2789873"/>
            <a:ext cx="1636146" cy="2237869"/>
          </a:xfrm>
          <a:prstGeom prst="rect">
            <a:avLst/>
          </a:prstGeom>
        </p:spPr>
      </p:pic>
      <p:sp>
        <p:nvSpPr>
          <p:cNvPr id="18" name="Rectangle 17">
            <a:extLst>
              <a:ext uri="{FF2B5EF4-FFF2-40B4-BE49-F238E27FC236}">
                <a16:creationId xmlns:a16="http://schemas.microsoft.com/office/drawing/2014/main" id="{B27D3936-793C-F9D2-FA0B-F199EE67A14C}"/>
              </a:ext>
            </a:extLst>
          </p:cNvPr>
          <p:cNvSpPr/>
          <p:nvPr/>
        </p:nvSpPr>
        <p:spPr>
          <a:xfrm>
            <a:off x="-25852" y="2698"/>
            <a:ext cx="4035525" cy="6858000"/>
          </a:xfrm>
          <a:prstGeom prst="rect">
            <a:avLst/>
          </a:prstGeom>
          <a:solidFill>
            <a:srgbClr val="3D8AF7">
              <a:alpha val="836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55" name="Graphic 38">
            <a:extLst>
              <a:ext uri="{FF2B5EF4-FFF2-40B4-BE49-F238E27FC236}">
                <a16:creationId xmlns:a16="http://schemas.microsoft.com/office/drawing/2014/main" id="{8F5575E1-44ED-CB98-1E85-84AEF14A55C7}"/>
              </a:ext>
            </a:extLst>
          </p:cNvPr>
          <p:cNvGrpSpPr/>
          <p:nvPr/>
        </p:nvGrpSpPr>
        <p:grpSpPr>
          <a:xfrm>
            <a:off x="10380758" y="1960759"/>
            <a:ext cx="1407277" cy="780637"/>
            <a:chOff x="6495821" y="1090764"/>
            <a:chExt cx="1407277" cy="780637"/>
          </a:xfrm>
        </p:grpSpPr>
        <p:sp>
          <p:nvSpPr>
            <p:cNvPr id="56" name="Graphic 38">
              <a:extLst>
                <a:ext uri="{FF2B5EF4-FFF2-40B4-BE49-F238E27FC236}">
                  <a16:creationId xmlns:a16="http://schemas.microsoft.com/office/drawing/2014/main" id="{95AC3E29-1CFD-ED3C-CEE6-20FA22857A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34BA3AB1-323E-DAA6-8B06-1A647689CA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180C4227-D1D4-6F01-6280-D3D5023E132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8BF38B70-1E5B-FD1B-8662-157851E32A7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61BCDDEE-F29D-28F9-74AE-CFE23F7C2DB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77" name="Graphic 38">
            <a:extLst>
              <a:ext uri="{FF2B5EF4-FFF2-40B4-BE49-F238E27FC236}">
                <a16:creationId xmlns:a16="http://schemas.microsoft.com/office/drawing/2014/main" id="{6607C690-A31D-39DF-C814-1079A2F3939C}"/>
              </a:ext>
            </a:extLst>
          </p:cNvPr>
          <p:cNvSpPr/>
          <p:nvPr/>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8" name="Graphic 38">
            <a:extLst>
              <a:ext uri="{FF2B5EF4-FFF2-40B4-BE49-F238E27FC236}">
                <a16:creationId xmlns:a16="http://schemas.microsoft.com/office/drawing/2014/main" id="{59D34594-2191-44F2-9F11-EF1120DC594E}"/>
              </a:ext>
            </a:extLst>
          </p:cNvPr>
          <p:cNvSpPr/>
          <p:nvPr/>
        </p:nvSpPr>
        <p:spPr>
          <a:xfrm>
            <a:off x="11579882" y="90353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8" name="Graphic 2">
            <a:extLst>
              <a:ext uri="{FF2B5EF4-FFF2-40B4-BE49-F238E27FC236}">
                <a16:creationId xmlns:a16="http://schemas.microsoft.com/office/drawing/2014/main" id="{E940822E-22AE-4D4D-97F1-55C78AA5A3C3}"/>
              </a:ext>
            </a:extLst>
          </p:cNvPr>
          <p:cNvGrpSpPr/>
          <p:nvPr/>
        </p:nvGrpSpPr>
        <p:grpSpPr>
          <a:xfrm>
            <a:off x="7803366"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4157994"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3" y="4961345"/>
            <a:ext cx="1254436" cy="1254436"/>
          </a:xfrm>
          <a:prstGeom prst="rect">
            <a:avLst/>
          </a:prstGeom>
          <a:effectLst>
            <a:glow rad="63500">
              <a:schemeClr val="bg1">
                <a:alpha val="40000"/>
              </a:schemeClr>
            </a:glow>
          </a:effectLst>
        </p:spPr>
      </p:pic>
      <p:sp>
        <p:nvSpPr>
          <p:cNvPr id="63" name="Freeform 12">
            <a:extLst>
              <a:ext uri="{FF2B5EF4-FFF2-40B4-BE49-F238E27FC236}">
                <a16:creationId xmlns:a16="http://schemas.microsoft.com/office/drawing/2014/main" id="{3BE68674-1A7F-12AF-FAE0-B1E3B45D5407}"/>
              </a:ext>
            </a:extLst>
          </p:cNvPr>
          <p:cNvSpPr/>
          <p:nvPr/>
        </p:nvSpPr>
        <p:spPr>
          <a:xfrm>
            <a:off x="9022824"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sp>
        <p:nvSpPr>
          <p:cNvPr id="19" name="Graphic 38">
            <a:extLst>
              <a:ext uri="{FF2B5EF4-FFF2-40B4-BE49-F238E27FC236}">
                <a16:creationId xmlns:a16="http://schemas.microsoft.com/office/drawing/2014/main" id="{6711C3C1-6B7C-576F-24FA-267CBC0F373B}"/>
              </a:ext>
            </a:extLst>
          </p:cNvPr>
          <p:cNvSpPr/>
          <p:nvPr/>
        </p:nvSpPr>
        <p:spPr>
          <a:xfrm>
            <a:off x="11560422" y="443395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dirty="0"/>
          </a:p>
        </p:txBody>
      </p:sp>
      <p:grpSp>
        <p:nvGrpSpPr>
          <p:cNvPr id="20" name="Graphic 38">
            <a:extLst>
              <a:ext uri="{FF2B5EF4-FFF2-40B4-BE49-F238E27FC236}">
                <a16:creationId xmlns:a16="http://schemas.microsoft.com/office/drawing/2014/main" id="{51EBEBEC-23B1-B715-7199-4BBD149D9309}"/>
              </a:ext>
            </a:extLst>
          </p:cNvPr>
          <p:cNvGrpSpPr/>
          <p:nvPr/>
        </p:nvGrpSpPr>
        <p:grpSpPr>
          <a:xfrm>
            <a:off x="750369" y="58887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C41FE12C-F2EB-D336-EAE7-FC46B26BEAD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8EA0ACD-35B0-52B3-11F2-F9367920271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E44410D-38BB-52E5-956C-82F3220FE0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C5A2F2C9-B05B-2FEE-60E9-293B2A1E880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065B81C-C58F-00C2-98DC-D05C91C72B2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0CF5514-40F7-BD00-F36C-F0FC34F63B7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8226139-CDB7-D9FA-F111-1AC6670B09A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C082DA2-46B1-73DD-D45D-1C11C3C4C7C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82DA971-D8E1-DEBD-6F30-01F4618DCA9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E7F5D203-B21A-1415-C820-CEB757A46819}"/>
              </a:ext>
            </a:extLst>
          </p:cNvPr>
          <p:cNvSpPr/>
          <p:nvPr/>
        </p:nvSpPr>
        <p:spPr>
          <a:xfrm>
            <a:off x="4309696" y="21204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rgbClr val="EB3323"/>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87F477C-A7C1-6BF0-2CAF-36D5177A0F25}"/>
              </a:ext>
            </a:extLst>
          </p:cNvPr>
          <p:cNvSpPr/>
          <p:nvPr/>
        </p:nvSpPr>
        <p:spPr>
          <a:xfrm>
            <a:off x="10009032" y="116611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11" name="TextBox 10">
            <a:extLst>
              <a:ext uri="{FF2B5EF4-FFF2-40B4-BE49-F238E27FC236}">
                <a16:creationId xmlns:a16="http://schemas.microsoft.com/office/drawing/2014/main" id="{A8752717-A16E-E5D4-7110-85EDEFD90E82}"/>
              </a:ext>
            </a:extLst>
          </p:cNvPr>
          <p:cNvSpPr txBox="1"/>
          <p:nvPr/>
        </p:nvSpPr>
        <p:spPr>
          <a:xfrm>
            <a:off x="4237941" y="1843575"/>
            <a:ext cx="4135252" cy="4536627"/>
          </a:xfrm>
          <a:prstGeom prst="rect">
            <a:avLst/>
          </a:prstGeom>
          <a:noFill/>
        </p:spPr>
        <p:txBody>
          <a:bodyPr wrap="square" rtlCol="0">
            <a:spAutoFit/>
          </a:bodyPr>
          <a:lstStyle/>
          <a:p>
            <a:pPr marL="350838" indent="-284163">
              <a:lnSpc>
                <a:spcPct val="130000"/>
              </a:lnSpc>
              <a:spcBef>
                <a:spcPts val="500"/>
              </a:spcBef>
              <a:buClr>
                <a:schemeClr val="accent3"/>
              </a:buClr>
              <a:buFont typeface="Wingdings 2" panose="05020102010507070707" pitchFamily="18" charset="2"/>
              <a:buChar char=""/>
            </a:pPr>
            <a:r>
              <a:rPr lang="en-GB" sz="3200" dirty="0">
                <a:solidFill>
                  <a:schemeClr val="accent2"/>
                </a:solidFill>
                <a:latin typeface="Poppins SemiBold" panose="00000700000000000000" pitchFamily="2" charset="0"/>
                <a:cs typeface="Poppins SemiBold" panose="00000700000000000000" pitchFamily="2" charset="0"/>
              </a:rPr>
              <a:t>Share with your partner some of the unique challenges Snail had that Caterpillar didn't have. </a:t>
            </a:r>
          </a:p>
        </p:txBody>
      </p:sp>
      <p:pic>
        <p:nvPicPr>
          <p:cNvPr id="4" name="Picture 3">
            <a:extLst>
              <a:ext uri="{FF2B5EF4-FFF2-40B4-BE49-F238E27FC236}">
                <a16:creationId xmlns:a16="http://schemas.microsoft.com/office/drawing/2014/main" id="{E74E9F43-F293-6B34-C89F-FD2DDAE56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698" y="2777479"/>
            <a:ext cx="3844872" cy="3757488"/>
          </a:xfrm>
          <a:prstGeom prst="rect">
            <a:avLst/>
          </a:prstGeom>
        </p:spPr>
      </p:pic>
      <p:grpSp>
        <p:nvGrpSpPr>
          <p:cNvPr id="7" name="Group 6">
            <a:extLst>
              <a:ext uri="{FF2B5EF4-FFF2-40B4-BE49-F238E27FC236}">
                <a16:creationId xmlns:a16="http://schemas.microsoft.com/office/drawing/2014/main" id="{C598D38C-F2C0-9A6F-9F3D-DF4729AE9EA8}"/>
              </a:ext>
            </a:extLst>
          </p:cNvPr>
          <p:cNvGrpSpPr/>
          <p:nvPr/>
        </p:nvGrpSpPr>
        <p:grpSpPr>
          <a:xfrm>
            <a:off x="132995" y="6307326"/>
            <a:ext cx="2860654" cy="433629"/>
            <a:chOff x="6288775" y="3899192"/>
            <a:chExt cx="3101560" cy="467970"/>
          </a:xfrm>
          <a:effectLst/>
        </p:grpSpPr>
        <p:sp>
          <p:nvSpPr>
            <p:cNvPr id="8" name="Rectangle: Rounded Corners 25">
              <a:extLst>
                <a:ext uri="{FF2B5EF4-FFF2-40B4-BE49-F238E27FC236}">
                  <a16:creationId xmlns:a16="http://schemas.microsoft.com/office/drawing/2014/main" id="{45D5EADF-DB82-3547-6E88-6D2209FE753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5C10E71E-2624-5286-885D-EBCE78BF9F6E}"/>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14243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7D3936-793C-F9D2-FA0B-F199EE67A14C}"/>
              </a:ext>
            </a:extLst>
          </p:cNvPr>
          <p:cNvSpPr/>
          <p:nvPr/>
        </p:nvSpPr>
        <p:spPr>
          <a:xfrm>
            <a:off x="0" y="5107992"/>
            <a:ext cx="12192000" cy="1750007"/>
          </a:xfrm>
          <a:prstGeom prst="rect">
            <a:avLst/>
          </a:prstGeom>
          <a:solidFill>
            <a:srgbClr val="69AE5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55" name="Graphic 38">
            <a:extLst>
              <a:ext uri="{FF2B5EF4-FFF2-40B4-BE49-F238E27FC236}">
                <a16:creationId xmlns:a16="http://schemas.microsoft.com/office/drawing/2014/main" id="{8F5575E1-44ED-CB98-1E85-84AEF14A55C7}"/>
              </a:ext>
            </a:extLst>
          </p:cNvPr>
          <p:cNvGrpSpPr/>
          <p:nvPr/>
        </p:nvGrpSpPr>
        <p:grpSpPr>
          <a:xfrm>
            <a:off x="4303481" y="5666769"/>
            <a:ext cx="1407277" cy="780637"/>
            <a:chOff x="6495821" y="1090764"/>
            <a:chExt cx="1407277" cy="780637"/>
          </a:xfrm>
        </p:grpSpPr>
        <p:sp>
          <p:nvSpPr>
            <p:cNvPr id="56" name="Graphic 38">
              <a:extLst>
                <a:ext uri="{FF2B5EF4-FFF2-40B4-BE49-F238E27FC236}">
                  <a16:creationId xmlns:a16="http://schemas.microsoft.com/office/drawing/2014/main" id="{95AC3E29-1CFD-ED3C-CEE6-20FA22857A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34BA3AB1-323E-DAA6-8B06-1A647689CA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180C4227-D1D4-6F01-6280-D3D5023E132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8BF38B70-1E5B-FD1B-8662-157851E32A7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61BCDDEE-F29D-28F9-74AE-CFE23F7C2DB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77" name="Graphic 38">
            <a:extLst>
              <a:ext uri="{FF2B5EF4-FFF2-40B4-BE49-F238E27FC236}">
                <a16:creationId xmlns:a16="http://schemas.microsoft.com/office/drawing/2014/main" id="{6607C690-A31D-39DF-C814-1079A2F3939C}"/>
              </a:ext>
            </a:extLst>
          </p:cNvPr>
          <p:cNvSpPr/>
          <p:nvPr/>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8" name="Graphic 38">
            <a:extLst>
              <a:ext uri="{FF2B5EF4-FFF2-40B4-BE49-F238E27FC236}">
                <a16:creationId xmlns:a16="http://schemas.microsoft.com/office/drawing/2014/main" id="{59D34594-2191-44F2-9F11-EF1120DC594E}"/>
              </a:ext>
            </a:extLst>
          </p:cNvPr>
          <p:cNvSpPr/>
          <p:nvPr/>
        </p:nvSpPr>
        <p:spPr>
          <a:xfrm>
            <a:off x="11579882" y="90353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8" name="Graphic 2">
            <a:extLst>
              <a:ext uri="{FF2B5EF4-FFF2-40B4-BE49-F238E27FC236}">
                <a16:creationId xmlns:a16="http://schemas.microsoft.com/office/drawing/2014/main" id="{E940822E-22AE-4D4D-97F1-55C78AA5A3C3}"/>
              </a:ext>
            </a:extLst>
          </p:cNvPr>
          <p:cNvGrpSpPr/>
          <p:nvPr/>
        </p:nvGrpSpPr>
        <p:grpSpPr>
          <a:xfrm>
            <a:off x="7803366"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4157994"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63" y="4961345"/>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9022824"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sp>
        <p:nvSpPr>
          <p:cNvPr id="19" name="Graphic 38">
            <a:extLst>
              <a:ext uri="{FF2B5EF4-FFF2-40B4-BE49-F238E27FC236}">
                <a16:creationId xmlns:a16="http://schemas.microsoft.com/office/drawing/2014/main" id="{6711C3C1-6B7C-576F-24FA-267CBC0F373B}"/>
              </a:ext>
            </a:extLst>
          </p:cNvPr>
          <p:cNvSpPr/>
          <p:nvPr/>
        </p:nvSpPr>
        <p:spPr>
          <a:xfrm>
            <a:off x="11560422" y="443395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dirty="0"/>
          </a:p>
        </p:txBody>
      </p:sp>
      <p:grpSp>
        <p:nvGrpSpPr>
          <p:cNvPr id="20" name="Graphic 38">
            <a:extLst>
              <a:ext uri="{FF2B5EF4-FFF2-40B4-BE49-F238E27FC236}">
                <a16:creationId xmlns:a16="http://schemas.microsoft.com/office/drawing/2014/main" id="{51EBEBEC-23B1-B715-7199-4BBD149D9309}"/>
              </a:ext>
            </a:extLst>
          </p:cNvPr>
          <p:cNvGrpSpPr/>
          <p:nvPr/>
        </p:nvGrpSpPr>
        <p:grpSpPr>
          <a:xfrm>
            <a:off x="750369" y="58887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C41FE12C-F2EB-D336-EAE7-FC46B26BEAD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8EA0ACD-35B0-52B3-11F2-F9367920271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E44410D-38BB-52E5-956C-82F3220FE0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C5A2F2C9-B05B-2FEE-60E9-293B2A1E880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065B81C-C58F-00C2-98DC-D05C91C72B2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0CF5514-40F7-BD00-F36C-F0FC34F63B7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8226139-CDB7-D9FA-F111-1AC6670B09A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C082DA2-46B1-73DD-D45D-1C11C3C4C7C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82DA971-D8E1-DEBD-6F30-01F4618DCA9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E7F5D203-B21A-1415-C820-CEB757A46819}"/>
              </a:ext>
            </a:extLst>
          </p:cNvPr>
          <p:cNvSpPr/>
          <p:nvPr/>
        </p:nvSpPr>
        <p:spPr>
          <a:xfrm>
            <a:off x="4309696" y="21204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rgbClr val="EB3323"/>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87F477C-A7C1-6BF0-2CAF-36D5177A0F25}"/>
              </a:ext>
            </a:extLst>
          </p:cNvPr>
          <p:cNvSpPr/>
          <p:nvPr/>
        </p:nvSpPr>
        <p:spPr>
          <a:xfrm>
            <a:off x="11346847" y="111146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oup 42">
            <a:extLst>
              <a:ext uri="{FF2B5EF4-FFF2-40B4-BE49-F238E27FC236}">
                <a16:creationId xmlns:a16="http://schemas.microsoft.com/office/drawing/2014/main" id="{08D9345C-213D-C28F-12F4-16FD77C82115}"/>
              </a:ext>
            </a:extLst>
          </p:cNvPr>
          <p:cNvGrpSpPr/>
          <p:nvPr/>
        </p:nvGrpSpPr>
        <p:grpSpPr>
          <a:xfrm>
            <a:off x="89451" y="6329098"/>
            <a:ext cx="2860654" cy="433629"/>
            <a:chOff x="6288775" y="3899192"/>
            <a:chExt cx="3101560" cy="467970"/>
          </a:xfrm>
          <a:effectLst/>
        </p:grpSpPr>
        <p:sp>
          <p:nvSpPr>
            <p:cNvPr id="44" name="Rectangle: Rounded Corners 25">
              <a:extLst>
                <a:ext uri="{FF2B5EF4-FFF2-40B4-BE49-F238E27FC236}">
                  <a16:creationId xmlns:a16="http://schemas.microsoft.com/office/drawing/2014/main" id="{F9BB8A10-4B0E-C8E5-14C6-BF1D7C15866C}"/>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5" name="TextBox 44">
              <a:extLst>
                <a:ext uri="{FF2B5EF4-FFF2-40B4-BE49-F238E27FC236}">
                  <a16:creationId xmlns:a16="http://schemas.microsoft.com/office/drawing/2014/main" id="{6C37C893-0BBC-463F-1CB0-72E6AABB464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1" name="TextBox 10">
            <a:extLst>
              <a:ext uri="{FF2B5EF4-FFF2-40B4-BE49-F238E27FC236}">
                <a16:creationId xmlns:a16="http://schemas.microsoft.com/office/drawing/2014/main" id="{A8752717-A16E-E5D4-7110-85EDEFD90E82}"/>
              </a:ext>
            </a:extLst>
          </p:cNvPr>
          <p:cNvSpPr txBox="1"/>
          <p:nvPr/>
        </p:nvSpPr>
        <p:spPr>
          <a:xfrm>
            <a:off x="4950507" y="1791792"/>
            <a:ext cx="4922838" cy="1975926"/>
          </a:xfrm>
          <a:prstGeom prst="rect">
            <a:avLst/>
          </a:prstGeom>
          <a:noFill/>
        </p:spPr>
        <p:txBody>
          <a:bodyPr wrap="square" rtlCol="0">
            <a:spAutoFit/>
          </a:bodyPr>
          <a:lstStyle/>
          <a:p>
            <a:pPr marL="66675">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Did Snail have any unique challenges of their own?</a:t>
            </a:r>
          </a:p>
        </p:txBody>
      </p:sp>
      <p:pic>
        <p:nvPicPr>
          <p:cNvPr id="5" name="Picture 4">
            <a:extLst>
              <a:ext uri="{FF2B5EF4-FFF2-40B4-BE49-F238E27FC236}">
                <a16:creationId xmlns:a16="http://schemas.microsoft.com/office/drawing/2014/main" id="{AE140B96-F0E2-D61D-F0C4-934CC8424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285" y="2151871"/>
            <a:ext cx="3230048" cy="2941990"/>
          </a:xfrm>
          <a:prstGeom prst="rect">
            <a:avLst/>
          </a:prstGeom>
        </p:spPr>
      </p:pic>
      <p:pic>
        <p:nvPicPr>
          <p:cNvPr id="7" name="Graphic 6" descr="Help with solid fill">
            <a:extLst>
              <a:ext uri="{FF2B5EF4-FFF2-40B4-BE49-F238E27FC236}">
                <a16:creationId xmlns:a16="http://schemas.microsoft.com/office/drawing/2014/main" id="{FFE8EB62-9BAB-605E-6252-104897BC08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9720" y="1822566"/>
            <a:ext cx="914400" cy="914400"/>
          </a:xfrm>
          <a:prstGeom prst="rect">
            <a:avLst/>
          </a:prstGeom>
        </p:spPr>
      </p:pic>
    </p:spTree>
    <p:extLst>
      <p:ext uri="{BB962C8B-B14F-4D97-AF65-F5344CB8AC3E}">
        <p14:creationId xmlns:p14="http://schemas.microsoft.com/office/powerpoint/2010/main" val="2353400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3422485" y="824939"/>
            <a:ext cx="5547799" cy="861774"/>
          </a:xfrm>
          <a:prstGeom prst="rect">
            <a:avLst/>
          </a:prstGeom>
          <a:noFill/>
        </p:spPr>
        <p:txBody>
          <a:bodyPr wrap="square" rtlCol="0">
            <a:spAutoFit/>
          </a:bodyPr>
          <a:lstStyle/>
          <a:p>
            <a:pPr algn="ctr"/>
            <a:r>
              <a:rPr lang="en-US" sz="5000" b="1" dirty="0">
                <a:solidFill>
                  <a:srgbClr val="092074"/>
                </a:solidFill>
                <a:latin typeface="Poppins" pitchFamily="2" charset="77"/>
                <a:cs typeface="Poppins SemiBold" panose="00000700000000000000" pitchFamily="2" charset="0"/>
              </a:rPr>
              <a:t>Identity Matters</a:t>
            </a:r>
            <a:endParaRPr lang="en-GB" sz="5000" b="1" dirty="0">
              <a:solidFill>
                <a:srgbClr val="092074"/>
              </a:solidFill>
              <a:latin typeface="Poppins" pitchFamily="2" charset="77"/>
              <a:cs typeface="Poppins SemiBold" panose="00000700000000000000" pitchFamily="2" charset="0"/>
            </a:endParaRPr>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381639" y="456378"/>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002" y="5469750"/>
            <a:ext cx="1254436" cy="1254436"/>
          </a:xfrm>
          <a:prstGeom prst="rect">
            <a:avLst/>
          </a:prstGeom>
        </p:spPr>
      </p:pic>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5" name="Rectangle 14">
            <a:extLst>
              <a:ext uri="{FF2B5EF4-FFF2-40B4-BE49-F238E27FC236}">
                <a16:creationId xmlns:a16="http://schemas.microsoft.com/office/drawing/2014/main" id="{C5941C7E-68BB-7338-C592-7AFFBBEB4A14}"/>
              </a:ext>
            </a:extLst>
          </p:cNvPr>
          <p:cNvSpPr/>
          <p:nvPr/>
        </p:nvSpPr>
        <p:spPr>
          <a:xfrm>
            <a:off x="842645" y="2097402"/>
            <a:ext cx="3283040" cy="3183179"/>
          </a:xfrm>
          <a:prstGeom prst="rect">
            <a:avLst/>
          </a:prstGeom>
          <a:solidFill>
            <a:srgbClr val="3E88F8"/>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There are many parts of our identity that we cannot change.  We have no control over.</a:t>
            </a:r>
          </a:p>
        </p:txBody>
      </p:sp>
      <p:sp>
        <p:nvSpPr>
          <p:cNvPr id="21" name="Rectangle 20">
            <a:extLst>
              <a:ext uri="{FF2B5EF4-FFF2-40B4-BE49-F238E27FC236}">
                <a16:creationId xmlns:a16="http://schemas.microsoft.com/office/drawing/2014/main" id="{71487365-8A20-64B5-94A4-77F2BD3DC694}"/>
              </a:ext>
            </a:extLst>
          </p:cNvPr>
          <p:cNvSpPr/>
          <p:nvPr/>
        </p:nvSpPr>
        <p:spPr>
          <a:xfrm>
            <a:off x="4346972" y="2097402"/>
            <a:ext cx="3283040" cy="3183179"/>
          </a:xfrm>
          <a:prstGeom prst="rect">
            <a:avLst/>
          </a:prstGeom>
          <a:solidFill>
            <a:srgbClr val="69AE58"/>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Sometimes, we get treated a certain way because of these parts of our identity. </a:t>
            </a:r>
          </a:p>
        </p:txBody>
      </p:sp>
      <p:sp>
        <p:nvSpPr>
          <p:cNvPr id="22" name="Rectangle 21">
            <a:extLst>
              <a:ext uri="{FF2B5EF4-FFF2-40B4-BE49-F238E27FC236}">
                <a16:creationId xmlns:a16="http://schemas.microsoft.com/office/drawing/2014/main" id="{548C763A-E412-E447-EA46-0BFF6F1D80CD}"/>
              </a:ext>
            </a:extLst>
          </p:cNvPr>
          <p:cNvSpPr/>
          <p:nvPr/>
        </p:nvSpPr>
        <p:spPr>
          <a:xfrm>
            <a:off x="7851298" y="2097402"/>
            <a:ext cx="3446105" cy="3183179"/>
          </a:xfrm>
          <a:prstGeom prst="rect">
            <a:avLst/>
          </a:prstGeom>
          <a:solidFill>
            <a:srgbClr val="F9C00F"/>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Sometimes, we treat other people a certain way because of parts of their identity that they can't change.</a:t>
            </a:r>
          </a:p>
        </p:txBody>
      </p:sp>
      <p:grpSp>
        <p:nvGrpSpPr>
          <p:cNvPr id="2" name="Group 1">
            <a:extLst>
              <a:ext uri="{FF2B5EF4-FFF2-40B4-BE49-F238E27FC236}">
                <a16:creationId xmlns:a16="http://schemas.microsoft.com/office/drawing/2014/main" id="{5B701A3B-EBB1-49EA-0A2C-E1322ACFCADB}"/>
              </a:ext>
            </a:extLst>
          </p:cNvPr>
          <p:cNvGrpSpPr/>
          <p:nvPr/>
        </p:nvGrpSpPr>
        <p:grpSpPr>
          <a:xfrm>
            <a:off x="132995" y="6307326"/>
            <a:ext cx="2860654" cy="433629"/>
            <a:chOff x="6288775" y="3899192"/>
            <a:chExt cx="3101560" cy="467970"/>
          </a:xfrm>
          <a:effectLst/>
        </p:grpSpPr>
        <p:sp>
          <p:nvSpPr>
            <p:cNvPr id="3" name="Rectangle: Rounded Corners 25">
              <a:extLst>
                <a:ext uri="{FF2B5EF4-FFF2-40B4-BE49-F238E27FC236}">
                  <a16:creationId xmlns:a16="http://schemas.microsoft.com/office/drawing/2014/main" id="{2BEC164E-DD7B-6C4A-C416-53DA14F8E37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 name="TextBox 3">
              <a:extLst>
                <a:ext uri="{FF2B5EF4-FFF2-40B4-BE49-F238E27FC236}">
                  <a16:creationId xmlns:a16="http://schemas.microsoft.com/office/drawing/2014/main" id="{3CF6DFE7-E386-5B26-608F-8A7DFD3B4C1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12041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7D3936-793C-F9D2-FA0B-F199EE67A14C}"/>
              </a:ext>
            </a:extLst>
          </p:cNvPr>
          <p:cNvSpPr/>
          <p:nvPr/>
        </p:nvSpPr>
        <p:spPr>
          <a:xfrm>
            <a:off x="0" y="4924994"/>
            <a:ext cx="3755571" cy="1939822"/>
          </a:xfrm>
          <a:prstGeom prst="rect">
            <a:avLst/>
          </a:prstGeom>
          <a:solidFill>
            <a:srgbClr val="EC5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55" name="Graphic 38">
            <a:extLst>
              <a:ext uri="{FF2B5EF4-FFF2-40B4-BE49-F238E27FC236}">
                <a16:creationId xmlns:a16="http://schemas.microsoft.com/office/drawing/2014/main" id="{8F5575E1-44ED-CB98-1E85-84AEF14A55C7}"/>
              </a:ext>
            </a:extLst>
          </p:cNvPr>
          <p:cNvGrpSpPr/>
          <p:nvPr/>
        </p:nvGrpSpPr>
        <p:grpSpPr>
          <a:xfrm flipH="1">
            <a:off x="4898101" y="5701821"/>
            <a:ext cx="1898356" cy="780637"/>
            <a:chOff x="6495821" y="1090764"/>
            <a:chExt cx="1407277" cy="780637"/>
          </a:xfrm>
        </p:grpSpPr>
        <p:sp>
          <p:nvSpPr>
            <p:cNvPr id="56" name="Graphic 38">
              <a:extLst>
                <a:ext uri="{FF2B5EF4-FFF2-40B4-BE49-F238E27FC236}">
                  <a16:creationId xmlns:a16="http://schemas.microsoft.com/office/drawing/2014/main" id="{95AC3E29-1CFD-ED3C-CEE6-20FA22857A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34BA3AB1-323E-DAA6-8B06-1A647689CA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180C4227-D1D4-6F01-6280-D3D5023E132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8BF38B70-1E5B-FD1B-8662-157851E32A7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61BCDDEE-F29D-28F9-74AE-CFE23F7C2DB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77" name="Graphic 38">
            <a:extLst>
              <a:ext uri="{FF2B5EF4-FFF2-40B4-BE49-F238E27FC236}">
                <a16:creationId xmlns:a16="http://schemas.microsoft.com/office/drawing/2014/main" id="{6607C690-A31D-39DF-C814-1079A2F3939C}"/>
              </a:ext>
            </a:extLst>
          </p:cNvPr>
          <p:cNvSpPr/>
          <p:nvPr/>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8" name="Graphic 38">
            <a:extLst>
              <a:ext uri="{FF2B5EF4-FFF2-40B4-BE49-F238E27FC236}">
                <a16:creationId xmlns:a16="http://schemas.microsoft.com/office/drawing/2014/main" id="{59D34594-2191-44F2-9F11-EF1120DC594E}"/>
              </a:ext>
            </a:extLst>
          </p:cNvPr>
          <p:cNvSpPr/>
          <p:nvPr/>
        </p:nvSpPr>
        <p:spPr>
          <a:xfrm>
            <a:off x="11579882" y="90353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8" name="Graphic 2">
            <a:extLst>
              <a:ext uri="{FF2B5EF4-FFF2-40B4-BE49-F238E27FC236}">
                <a16:creationId xmlns:a16="http://schemas.microsoft.com/office/drawing/2014/main" id="{E940822E-22AE-4D4D-97F1-55C78AA5A3C3}"/>
              </a:ext>
            </a:extLst>
          </p:cNvPr>
          <p:cNvGrpSpPr/>
          <p:nvPr/>
        </p:nvGrpSpPr>
        <p:grpSpPr>
          <a:xfrm>
            <a:off x="7803366"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4157994"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16" y="5443973"/>
            <a:ext cx="1254436" cy="1254436"/>
          </a:xfrm>
          <a:prstGeom prst="rect">
            <a:avLst/>
          </a:prstGeom>
          <a:effectLst>
            <a:glow rad="63500">
              <a:schemeClr val="bg1">
                <a:alpha val="40000"/>
              </a:schemeClr>
            </a:glow>
          </a:effectLst>
        </p:spPr>
      </p:pic>
      <p:sp>
        <p:nvSpPr>
          <p:cNvPr id="63" name="Freeform 12">
            <a:extLst>
              <a:ext uri="{FF2B5EF4-FFF2-40B4-BE49-F238E27FC236}">
                <a16:creationId xmlns:a16="http://schemas.microsoft.com/office/drawing/2014/main" id="{3BE68674-1A7F-12AF-FAE0-B1E3B45D5407}"/>
              </a:ext>
            </a:extLst>
          </p:cNvPr>
          <p:cNvSpPr/>
          <p:nvPr/>
        </p:nvSpPr>
        <p:spPr>
          <a:xfrm>
            <a:off x="9022824"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sp>
        <p:nvSpPr>
          <p:cNvPr id="19" name="Graphic 38">
            <a:extLst>
              <a:ext uri="{FF2B5EF4-FFF2-40B4-BE49-F238E27FC236}">
                <a16:creationId xmlns:a16="http://schemas.microsoft.com/office/drawing/2014/main" id="{6711C3C1-6B7C-576F-24FA-267CBC0F373B}"/>
              </a:ext>
            </a:extLst>
          </p:cNvPr>
          <p:cNvSpPr/>
          <p:nvPr/>
        </p:nvSpPr>
        <p:spPr>
          <a:xfrm>
            <a:off x="11560422" y="443395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dirty="0"/>
          </a:p>
        </p:txBody>
      </p:sp>
      <p:grpSp>
        <p:nvGrpSpPr>
          <p:cNvPr id="20" name="Graphic 38">
            <a:extLst>
              <a:ext uri="{FF2B5EF4-FFF2-40B4-BE49-F238E27FC236}">
                <a16:creationId xmlns:a16="http://schemas.microsoft.com/office/drawing/2014/main" id="{51EBEBEC-23B1-B715-7199-4BBD149D9309}"/>
              </a:ext>
            </a:extLst>
          </p:cNvPr>
          <p:cNvGrpSpPr/>
          <p:nvPr/>
        </p:nvGrpSpPr>
        <p:grpSpPr>
          <a:xfrm>
            <a:off x="11301901" y="5423599"/>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C41FE12C-F2EB-D336-EAE7-FC46B26BEAD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8EA0ACD-35B0-52B3-11F2-F9367920271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E44410D-38BB-52E5-956C-82F3220FE0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C5A2F2C9-B05B-2FEE-60E9-293B2A1E880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065B81C-C58F-00C2-98DC-D05C91C72B2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0CF5514-40F7-BD00-F36C-F0FC34F63B7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8226139-CDB7-D9FA-F111-1AC6670B09A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C082DA2-46B1-73DD-D45D-1C11C3C4C7C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82DA971-D8E1-DEBD-6F30-01F4618DCA9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E7F5D203-B21A-1415-C820-CEB757A46819}"/>
              </a:ext>
            </a:extLst>
          </p:cNvPr>
          <p:cNvSpPr/>
          <p:nvPr/>
        </p:nvSpPr>
        <p:spPr>
          <a:xfrm>
            <a:off x="4309696" y="21204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rgbClr val="EB3323"/>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87F477C-A7C1-6BF0-2CAF-36D5177A0F25}"/>
              </a:ext>
            </a:extLst>
          </p:cNvPr>
          <p:cNvSpPr/>
          <p:nvPr/>
        </p:nvSpPr>
        <p:spPr>
          <a:xfrm>
            <a:off x="11346847" y="111146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11" name="TextBox 10">
            <a:extLst>
              <a:ext uri="{FF2B5EF4-FFF2-40B4-BE49-F238E27FC236}">
                <a16:creationId xmlns:a16="http://schemas.microsoft.com/office/drawing/2014/main" id="{A8752717-A16E-E5D4-7110-85EDEFD90E82}"/>
              </a:ext>
            </a:extLst>
          </p:cNvPr>
          <p:cNvSpPr txBox="1"/>
          <p:nvPr/>
        </p:nvSpPr>
        <p:spPr>
          <a:xfrm>
            <a:off x="4950506" y="1791792"/>
            <a:ext cx="7032931" cy="2989023"/>
          </a:xfrm>
          <a:prstGeom prst="rect">
            <a:avLst/>
          </a:prstGeom>
          <a:noFill/>
        </p:spPr>
        <p:txBody>
          <a:bodyPr wrap="square" rtlCol="0">
            <a:spAutoFit/>
          </a:bodyPr>
          <a:lstStyle/>
          <a:p>
            <a:pPr marL="66675">
              <a:lnSpc>
                <a:spcPct val="130000"/>
              </a:lnSpc>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Have you ever felt like you've been treated differently because of a part of your identity?</a:t>
            </a:r>
          </a:p>
          <a:p>
            <a:pPr marL="66675">
              <a:lnSpc>
                <a:spcPct val="130000"/>
              </a:lnSpc>
              <a:spcBef>
                <a:spcPts val="500"/>
              </a:spcBef>
              <a:buClr>
                <a:schemeClr val="accent3"/>
              </a:buClr>
            </a:pPr>
            <a:endParaRPr lang="en-GB" sz="2800" dirty="0">
              <a:solidFill>
                <a:schemeClr val="accent2"/>
              </a:solidFill>
              <a:latin typeface="Poppins SemiBold" panose="00000700000000000000" pitchFamily="2" charset="0"/>
              <a:cs typeface="Poppins SemiBold" panose="00000700000000000000" pitchFamily="2" charset="0"/>
            </a:endParaRPr>
          </a:p>
          <a:p>
            <a:pPr marL="66675">
              <a:lnSpc>
                <a:spcPct val="130000"/>
              </a:lnSpc>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How did that feel?</a:t>
            </a:r>
          </a:p>
        </p:txBody>
      </p:sp>
      <p:pic>
        <p:nvPicPr>
          <p:cNvPr id="7" name="Graphic 6" descr="Help with solid fill">
            <a:extLst>
              <a:ext uri="{FF2B5EF4-FFF2-40B4-BE49-F238E27FC236}">
                <a16:creationId xmlns:a16="http://schemas.microsoft.com/office/drawing/2014/main" id="{FFE8EB62-9BAB-605E-6252-104897BC08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9720" y="1822566"/>
            <a:ext cx="914400" cy="914400"/>
          </a:xfrm>
          <a:prstGeom prst="rect">
            <a:avLst/>
          </a:prstGeom>
        </p:spPr>
      </p:pic>
      <p:pic>
        <p:nvPicPr>
          <p:cNvPr id="3" name="Graphic 2" descr="Help with solid fill">
            <a:extLst>
              <a:ext uri="{FF2B5EF4-FFF2-40B4-BE49-F238E27FC236}">
                <a16:creationId xmlns:a16="http://schemas.microsoft.com/office/drawing/2014/main" id="{92DF293C-9F73-EF1F-E5EB-E7EF5B3BE3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42378" y="4010594"/>
            <a:ext cx="914400" cy="914400"/>
          </a:xfrm>
          <a:prstGeom prst="rect">
            <a:avLst/>
          </a:prstGeom>
        </p:spPr>
      </p:pic>
      <p:pic>
        <p:nvPicPr>
          <p:cNvPr id="6" name="Picture 5">
            <a:extLst>
              <a:ext uri="{FF2B5EF4-FFF2-40B4-BE49-F238E27FC236}">
                <a16:creationId xmlns:a16="http://schemas.microsoft.com/office/drawing/2014/main" id="{224964BD-4A87-0B7D-A63C-41F3367B6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335" y="966455"/>
            <a:ext cx="2310354" cy="3938231"/>
          </a:xfrm>
          <a:prstGeom prst="rect">
            <a:avLst/>
          </a:prstGeom>
        </p:spPr>
      </p:pic>
      <p:grpSp>
        <p:nvGrpSpPr>
          <p:cNvPr id="8" name="Group 7">
            <a:extLst>
              <a:ext uri="{FF2B5EF4-FFF2-40B4-BE49-F238E27FC236}">
                <a16:creationId xmlns:a16="http://schemas.microsoft.com/office/drawing/2014/main" id="{60846CC0-8F22-47C3-E5A1-27699057FFF1}"/>
              </a:ext>
            </a:extLst>
          </p:cNvPr>
          <p:cNvGrpSpPr/>
          <p:nvPr/>
        </p:nvGrpSpPr>
        <p:grpSpPr>
          <a:xfrm>
            <a:off x="9163091" y="6307326"/>
            <a:ext cx="2860654" cy="433629"/>
            <a:chOff x="6288775" y="3899192"/>
            <a:chExt cx="3101560" cy="467970"/>
          </a:xfrm>
          <a:effectLst/>
        </p:grpSpPr>
        <p:sp>
          <p:nvSpPr>
            <p:cNvPr id="9" name="Rectangle: Rounded Corners 25">
              <a:extLst>
                <a:ext uri="{FF2B5EF4-FFF2-40B4-BE49-F238E27FC236}">
                  <a16:creationId xmlns:a16="http://schemas.microsoft.com/office/drawing/2014/main" id="{03CCAD3D-590C-ACF5-305A-205A5B82BCCF}"/>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8BD24929-229F-CCDB-18FF-1CA5A55BCD2E}"/>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593793131"/>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2045</TotalTime>
  <Words>598</Words>
  <Application>Microsoft Office PowerPoint</Application>
  <PresentationFormat>Widescreen</PresentationFormat>
  <Paragraphs>86</Paragraphs>
  <Slides>15</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Calibri Light</vt:lpstr>
      <vt:lpstr>Open Sans</vt:lpstr>
      <vt:lpstr>Poppins</vt:lpstr>
      <vt:lpstr>Poppins SemiBold</vt:lpstr>
      <vt:lpstr>Roboto Light</vt:lpstr>
      <vt:lpstr>Roboto Medium</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94</cp:revision>
  <dcterms:created xsi:type="dcterms:W3CDTF">2021-05-10T05:36:07Z</dcterms:created>
  <dcterms:modified xsi:type="dcterms:W3CDTF">2023-09-13T17:03:22Z</dcterms:modified>
</cp:coreProperties>
</file>